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63" r:id="rId4"/>
    <p:sldId id="284" r:id="rId5"/>
    <p:sldId id="259" r:id="rId6"/>
    <p:sldId id="262" r:id="rId7"/>
    <p:sldId id="285" r:id="rId8"/>
    <p:sldId id="261" r:id="rId9"/>
    <p:sldId id="283" r:id="rId10"/>
    <p:sldId id="276" r:id="rId11"/>
    <p:sldId id="264" r:id="rId12"/>
    <p:sldId id="277" r:id="rId13"/>
    <p:sldId id="286" r:id="rId14"/>
    <p:sldId id="287" r:id="rId15"/>
    <p:sldId id="288" r:id="rId16"/>
    <p:sldId id="265" r:id="rId17"/>
    <p:sldId id="278" r:id="rId18"/>
    <p:sldId id="266" r:id="rId19"/>
    <p:sldId id="280" r:id="rId20"/>
    <p:sldId id="281" r:id="rId21"/>
    <p:sldId id="267" r:id="rId22"/>
    <p:sldId id="270" r:id="rId23"/>
    <p:sldId id="269" r:id="rId24"/>
    <p:sldId id="268" r:id="rId25"/>
    <p:sldId id="289"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1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00"/>
    <a:srgbClr val="C55A11"/>
    <a:srgbClr val="005D7E"/>
    <a:srgbClr val="006F96"/>
    <a:srgbClr val="FFFFFF"/>
    <a:srgbClr val="008BBC"/>
    <a:srgbClr val="009AD0"/>
    <a:srgbClr val="0088B8"/>
    <a:srgbClr val="00B0F0"/>
    <a:srgbClr val="5689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C165A-4FF8-4D14-9C3E-2567E8033A4F}" v="6" dt="2020-11-29T17:41:44.653"/>
    <p1510:client id="{5966982C-4274-4AED-88CF-DF3704B34662}" v="245" dt="2020-11-29T17:30:58.895"/>
    <p1510:client id="{5D3F4C2E-E6AE-45F2-8644-6914884F9096}" v="3" dt="2020-11-29T18:53:59.279"/>
    <p1510:client id="{8170E54F-8913-4169-AD61-1F7868CB9269}" v="569" dt="2020-11-29T20:27:24.939"/>
  </p1510:revLst>
</p1510:revInfo>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0" autoAdjust="0"/>
    <p:restoredTop sz="72525" autoAdjust="0"/>
  </p:normalViewPr>
  <p:slideViewPr>
    <p:cSldViewPr snapToGrid="0">
      <p:cViewPr>
        <p:scale>
          <a:sx n="150" d="100"/>
          <a:sy n="150" d="100"/>
        </p:scale>
        <p:origin x="3954" y="882"/>
      </p:cViewPr>
      <p:guideLst>
        <p:guide orient="horz" pos="2136"/>
        <p:guide pos="1152"/>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z Dynowski" userId="3e1f2a30d68032f8" providerId="Windows Live" clId="Web-{5966982C-4274-4AED-88CF-DF3704B34662}"/>
    <pc:docChg chg="modSld">
      <pc:chgData name="Lukasz Dynowski" userId="3e1f2a30d68032f8" providerId="Windows Live" clId="Web-{5966982C-4274-4AED-88CF-DF3704B34662}" dt="2020-11-29T17:30:58.895" v="196" actId="20577"/>
      <pc:docMkLst>
        <pc:docMk/>
      </pc:docMkLst>
      <pc:sldChg chg="modSp">
        <pc:chgData name="Lukasz Dynowski" userId="3e1f2a30d68032f8" providerId="Windows Live" clId="Web-{5966982C-4274-4AED-88CF-DF3704B34662}" dt="2020-11-29T17:05:42.270" v="32" actId="20577"/>
        <pc:sldMkLst>
          <pc:docMk/>
          <pc:sldMk cId="583088066" sldId="258"/>
        </pc:sldMkLst>
        <pc:spChg chg="mod">
          <ac:chgData name="Lukasz Dynowski" userId="3e1f2a30d68032f8" providerId="Windows Live" clId="Web-{5966982C-4274-4AED-88CF-DF3704B34662}" dt="2020-11-29T17:05:42.270" v="32" actId="20577"/>
          <ac:spMkLst>
            <pc:docMk/>
            <pc:sldMk cId="583088066" sldId="258"/>
            <ac:spMk id="5" creationId="{D9704BFA-B9B2-486D-A02A-D4B6F5D065E2}"/>
          </ac:spMkLst>
        </pc:spChg>
      </pc:sldChg>
      <pc:sldChg chg="modSp">
        <pc:chgData name="Lukasz Dynowski" userId="3e1f2a30d68032f8" providerId="Windows Live" clId="Web-{5966982C-4274-4AED-88CF-DF3704B34662}" dt="2020-11-29T17:12:30.922" v="78" actId="20577"/>
        <pc:sldMkLst>
          <pc:docMk/>
          <pc:sldMk cId="160928777" sldId="263"/>
        </pc:sldMkLst>
        <pc:spChg chg="mod">
          <ac:chgData name="Lukasz Dynowski" userId="3e1f2a30d68032f8" providerId="Windows Live" clId="Web-{5966982C-4274-4AED-88CF-DF3704B34662}" dt="2020-11-29T17:08:30.362" v="46" actId="20577"/>
          <ac:spMkLst>
            <pc:docMk/>
            <pc:sldMk cId="160928777" sldId="263"/>
            <ac:spMk id="12" creationId="{4D141107-F34E-4C1B-94FB-5277396457D7}"/>
          </ac:spMkLst>
        </pc:spChg>
        <pc:spChg chg="mod">
          <ac:chgData name="Lukasz Dynowski" userId="3e1f2a30d68032f8" providerId="Windows Live" clId="Web-{5966982C-4274-4AED-88CF-DF3704B34662}" dt="2020-11-29T17:10:29.423" v="53" actId="20577"/>
          <ac:spMkLst>
            <pc:docMk/>
            <pc:sldMk cId="160928777" sldId="263"/>
            <ac:spMk id="25" creationId="{2CF88088-4D2E-422F-BEA3-DEFD6D7EC0DC}"/>
          </ac:spMkLst>
        </pc:spChg>
        <pc:spChg chg="mod">
          <ac:chgData name="Lukasz Dynowski" userId="3e1f2a30d68032f8" providerId="Windows Live" clId="Web-{5966982C-4274-4AED-88CF-DF3704B34662}" dt="2020-11-29T17:09:33.549" v="50" actId="20577"/>
          <ac:spMkLst>
            <pc:docMk/>
            <pc:sldMk cId="160928777" sldId="263"/>
            <ac:spMk id="26" creationId="{4FD61597-80AA-4D37-9994-43DC0B16CC07}"/>
          </ac:spMkLst>
        </pc:spChg>
        <pc:spChg chg="mod">
          <ac:chgData name="Lukasz Dynowski" userId="3e1f2a30d68032f8" providerId="Windows Live" clId="Web-{5966982C-4274-4AED-88CF-DF3704B34662}" dt="2020-11-29T17:10:35.455" v="56" actId="20577"/>
          <ac:spMkLst>
            <pc:docMk/>
            <pc:sldMk cId="160928777" sldId="263"/>
            <ac:spMk id="32" creationId="{0E4ADC2A-33F5-4193-BB61-28C417874484}"/>
          </ac:spMkLst>
        </pc:spChg>
        <pc:spChg chg="mod">
          <ac:chgData name="Lukasz Dynowski" userId="3e1f2a30d68032f8" providerId="Windows Live" clId="Web-{5966982C-4274-4AED-88CF-DF3704B34662}" dt="2020-11-29T17:12:30.922" v="78" actId="20577"/>
          <ac:spMkLst>
            <pc:docMk/>
            <pc:sldMk cId="160928777" sldId="263"/>
            <ac:spMk id="36" creationId="{328C7465-D949-45C0-949A-7C42E5E20A5E}"/>
          </ac:spMkLst>
        </pc:spChg>
      </pc:sldChg>
      <pc:sldChg chg="delSp modSp">
        <pc:chgData name="Lukasz Dynowski" userId="3e1f2a30d68032f8" providerId="Windows Live" clId="Web-{5966982C-4274-4AED-88CF-DF3704B34662}" dt="2020-11-29T17:30:57.692" v="194" actId="20577"/>
        <pc:sldMkLst>
          <pc:docMk/>
          <pc:sldMk cId="2763850521" sldId="271"/>
        </pc:sldMkLst>
        <pc:spChg chg="del">
          <ac:chgData name="Lukasz Dynowski" userId="3e1f2a30d68032f8" providerId="Windows Live" clId="Web-{5966982C-4274-4AED-88CF-DF3704B34662}" dt="2020-11-29T17:28:18.850" v="166"/>
          <ac:spMkLst>
            <pc:docMk/>
            <pc:sldMk cId="2763850521" sldId="271"/>
            <ac:spMk id="8" creationId="{3C1CE813-C0FA-4868-8473-403F53C540B2}"/>
          </ac:spMkLst>
        </pc:spChg>
        <pc:spChg chg="mod">
          <ac:chgData name="Lukasz Dynowski" userId="3e1f2a30d68032f8" providerId="Windows Live" clId="Web-{5966982C-4274-4AED-88CF-DF3704B34662}" dt="2020-11-29T17:27:18.210" v="109" actId="20577"/>
          <ac:spMkLst>
            <pc:docMk/>
            <pc:sldMk cId="2763850521" sldId="271"/>
            <ac:spMk id="9" creationId="{08BA7683-A7FF-41A7-95FB-CCF6987413AB}"/>
          </ac:spMkLst>
        </pc:spChg>
        <pc:spChg chg="del mod">
          <ac:chgData name="Lukasz Dynowski" userId="3e1f2a30d68032f8" providerId="Windows Live" clId="Web-{5966982C-4274-4AED-88CF-DF3704B34662}" dt="2020-11-29T17:28:17.115" v="165"/>
          <ac:spMkLst>
            <pc:docMk/>
            <pc:sldMk cId="2763850521" sldId="271"/>
            <ac:spMk id="10" creationId="{7228E4B7-9EB5-4B89-97D0-E0258237B210}"/>
          </ac:spMkLst>
        </pc:spChg>
        <pc:spChg chg="mod">
          <ac:chgData name="Lukasz Dynowski" userId="3e1f2a30d68032f8" providerId="Windows Live" clId="Web-{5966982C-4274-4AED-88CF-DF3704B34662}" dt="2020-11-29T17:30:57.692" v="194" actId="20577"/>
          <ac:spMkLst>
            <pc:docMk/>
            <pc:sldMk cId="2763850521" sldId="271"/>
            <ac:spMk id="11" creationId="{509CFCD0-EB85-49B5-81D5-DDE4A8B43429}"/>
          </ac:spMkLst>
        </pc:spChg>
        <pc:spChg chg="mod">
          <ac:chgData name="Lukasz Dynowski" userId="3e1f2a30d68032f8" providerId="Windows Live" clId="Web-{5966982C-4274-4AED-88CF-DF3704B34662}" dt="2020-11-29T17:30:54.364" v="193" actId="14100"/>
          <ac:spMkLst>
            <pc:docMk/>
            <pc:sldMk cId="2763850521" sldId="271"/>
            <ac:spMk id="15" creationId="{9F7BA179-A85D-4B27-91A3-695CCCD54648}"/>
          </ac:spMkLst>
        </pc:spChg>
      </pc:sldChg>
      <pc:sldChg chg="modSp">
        <pc:chgData name="Lukasz Dynowski" userId="3e1f2a30d68032f8" providerId="Windows Live" clId="Web-{5966982C-4274-4AED-88CF-DF3704B34662}" dt="2020-11-29T17:20:55.167" v="81"/>
        <pc:sldMkLst>
          <pc:docMk/>
          <pc:sldMk cId="823782056" sldId="285"/>
        </pc:sldMkLst>
        <pc:graphicFrameChg chg="modGraphic">
          <ac:chgData name="Lukasz Dynowski" userId="3e1f2a30d68032f8" providerId="Windows Live" clId="Web-{5966982C-4274-4AED-88CF-DF3704B34662}" dt="2020-11-29T17:20:55.167" v="81"/>
          <ac:graphicFrameMkLst>
            <pc:docMk/>
            <pc:sldMk cId="823782056" sldId="285"/>
            <ac:graphicFrameMk id="5" creationId="{9235517E-4947-46B5-A70A-635F0345DB27}"/>
          </ac:graphicFrameMkLst>
        </pc:graphicFrameChg>
      </pc:sldChg>
    </pc:docChg>
  </pc:docChgLst>
  <pc:docChgLst>
    <pc:chgData name="HemanthPradeep Varanasi" userId="315f6f1c32d9d901" providerId="Windows Live" clId="Web-{1CBC165A-4FF8-4D14-9C3E-2567E8033A4F}"/>
    <pc:docChg chg="modSld">
      <pc:chgData name="HemanthPradeep Varanasi" userId="315f6f1c32d9d901" providerId="Windows Live" clId="Web-{1CBC165A-4FF8-4D14-9C3E-2567E8033A4F}" dt="2020-11-29T17:41:42.684" v="4" actId="20577"/>
      <pc:docMkLst>
        <pc:docMk/>
      </pc:docMkLst>
      <pc:sldChg chg="modSp">
        <pc:chgData name="HemanthPradeep Varanasi" userId="315f6f1c32d9d901" providerId="Windows Live" clId="Web-{1CBC165A-4FF8-4D14-9C3E-2567E8033A4F}" dt="2020-11-29T17:41:41.137" v="2" actId="20577"/>
        <pc:sldMkLst>
          <pc:docMk/>
          <pc:sldMk cId="2026310534" sldId="256"/>
        </pc:sldMkLst>
        <pc:spChg chg="mod">
          <ac:chgData name="HemanthPradeep Varanasi" userId="315f6f1c32d9d901" providerId="Windows Live" clId="Web-{1CBC165A-4FF8-4D14-9C3E-2567E8033A4F}" dt="2020-11-29T17:41:41.137" v="2" actId="20577"/>
          <ac:spMkLst>
            <pc:docMk/>
            <pc:sldMk cId="2026310534" sldId="256"/>
            <ac:spMk id="2" creationId="{F706A7E8-DF5C-498C-B788-4484582ADC39}"/>
          </ac:spMkLst>
        </pc:spChg>
      </pc:sldChg>
    </pc:docChg>
  </pc:docChgLst>
  <pc:docChgLst>
    <pc:chgData name="Violet Tape ." userId="91d2a6bed92b69c5" providerId="LiveId" clId="{5D3F4C2E-E6AE-45F2-8644-6914884F9096}"/>
    <pc:docChg chg="modSld">
      <pc:chgData name="Violet Tape ." userId="91d2a6bed92b69c5" providerId="LiveId" clId="{5D3F4C2E-E6AE-45F2-8644-6914884F9096}" dt="2020-11-29T18:53:59.279" v="2"/>
      <pc:docMkLst>
        <pc:docMk/>
      </pc:docMkLst>
      <pc:sldChg chg="addSp delSp modSp modTransition modAnim">
        <pc:chgData name="Violet Tape ." userId="91d2a6bed92b69c5" providerId="LiveId" clId="{5D3F4C2E-E6AE-45F2-8644-6914884F9096}" dt="2020-11-29T18:53:59.279" v="2"/>
        <pc:sldMkLst>
          <pc:docMk/>
          <pc:sldMk cId="2026310534" sldId="256"/>
        </pc:sldMkLst>
        <pc:picChg chg="add del mod">
          <ac:chgData name="Violet Tape ." userId="91d2a6bed92b69c5" providerId="LiveId" clId="{5D3F4C2E-E6AE-45F2-8644-6914884F9096}" dt="2020-11-29T18:53:59.279" v="2"/>
          <ac:picMkLst>
            <pc:docMk/>
            <pc:sldMk cId="2026310534" sldId="256"/>
            <ac:picMk id="5" creationId="{2A5FDAC0-E0D7-42BB-A615-250BCA6127D0}"/>
          </ac:picMkLst>
        </pc:picChg>
      </pc:sldChg>
      <pc:sldChg chg="addSp delSp modSp modTransition modAnim">
        <pc:chgData name="Violet Tape ." userId="91d2a6bed92b69c5" providerId="LiveId" clId="{5D3F4C2E-E6AE-45F2-8644-6914884F9096}" dt="2020-11-29T18:53:59.279" v="2"/>
        <pc:sldMkLst>
          <pc:docMk/>
          <pc:sldMk cId="583088066" sldId="258"/>
        </pc:sldMkLst>
        <pc:picChg chg="add del mod">
          <ac:chgData name="Violet Tape ." userId="91d2a6bed92b69c5" providerId="LiveId" clId="{5D3F4C2E-E6AE-45F2-8644-6914884F9096}" dt="2020-11-29T18:53:59.279" v="2"/>
          <ac:picMkLst>
            <pc:docMk/>
            <pc:sldMk cId="583088066" sldId="258"/>
            <ac:picMk id="2" creationId="{8AAC0E9C-F333-4457-B412-7C92FEB4291E}"/>
          </ac:picMkLst>
        </pc:picChg>
      </pc:sldChg>
      <pc:sldChg chg="addSp delSp modSp modTransition modAnim">
        <pc:chgData name="Violet Tape ." userId="91d2a6bed92b69c5" providerId="LiveId" clId="{5D3F4C2E-E6AE-45F2-8644-6914884F9096}" dt="2020-11-29T18:53:59.279" v="2"/>
        <pc:sldMkLst>
          <pc:docMk/>
          <pc:sldMk cId="1096045011" sldId="259"/>
        </pc:sldMkLst>
        <pc:picChg chg="add del mod">
          <ac:chgData name="Violet Tape ." userId="91d2a6bed92b69c5" providerId="LiveId" clId="{5D3F4C2E-E6AE-45F2-8644-6914884F9096}" dt="2020-11-29T18:53:59.279" v="2"/>
          <ac:picMkLst>
            <pc:docMk/>
            <pc:sldMk cId="1096045011" sldId="259"/>
            <ac:picMk id="2" creationId="{9C5B5F57-1D0B-4000-94CE-21BA3047AA7C}"/>
          </ac:picMkLst>
        </pc:picChg>
      </pc:sldChg>
      <pc:sldChg chg="addSp delSp modSp modTransition modAnim">
        <pc:chgData name="Violet Tape ." userId="91d2a6bed92b69c5" providerId="LiveId" clId="{5D3F4C2E-E6AE-45F2-8644-6914884F9096}" dt="2020-11-29T18:53:59.279" v="2"/>
        <pc:sldMkLst>
          <pc:docMk/>
          <pc:sldMk cId="2523209097" sldId="261"/>
        </pc:sldMkLst>
        <pc:picChg chg="add del mod">
          <ac:chgData name="Violet Tape ." userId="91d2a6bed92b69c5" providerId="LiveId" clId="{5D3F4C2E-E6AE-45F2-8644-6914884F9096}" dt="2020-11-29T18:53:59.279" v="2"/>
          <ac:picMkLst>
            <pc:docMk/>
            <pc:sldMk cId="2523209097" sldId="261"/>
            <ac:picMk id="2" creationId="{36F738A5-48F9-4DA6-B85C-C9FBA24A3A61}"/>
          </ac:picMkLst>
        </pc:picChg>
      </pc:sldChg>
      <pc:sldChg chg="addSp delSp modSp modTransition modAnim">
        <pc:chgData name="Violet Tape ." userId="91d2a6bed92b69c5" providerId="LiveId" clId="{5D3F4C2E-E6AE-45F2-8644-6914884F9096}" dt="2020-11-29T18:53:59.279" v="2"/>
        <pc:sldMkLst>
          <pc:docMk/>
          <pc:sldMk cId="1700073725" sldId="262"/>
        </pc:sldMkLst>
        <pc:picChg chg="add del mod">
          <ac:chgData name="Violet Tape ." userId="91d2a6bed92b69c5" providerId="LiveId" clId="{5D3F4C2E-E6AE-45F2-8644-6914884F9096}" dt="2020-11-29T18:53:59.279" v="2"/>
          <ac:picMkLst>
            <pc:docMk/>
            <pc:sldMk cId="1700073725" sldId="262"/>
            <ac:picMk id="2" creationId="{B20EA9E5-6CC1-4629-BACA-26BEB9CF34DD}"/>
          </ac:picMkLst>
        </pc:picChg>
      </pc:sldChg>
      <pc:sldChg chg="addSp delSp modSp modTransition modAnim">
        <pc:chgData name="Violet Tape ." userId="91d2a6bed92b69c5" providerId="LiveId" clId="{5D3F4C2E-E6AE-45F2-8644-6914884F9096}" dt="2020-11-29T18:53:59.279" v="2"/>
        <pc:sldMkLst>
          <pc:docMk/>
          <pc:sldMk cId="160928777" sldId="263"/>
        </pc:sldMkLst>
        <pc:picChg chg="add del mod">
          <ac:chgData name="Violet Tape ." userId="91d2a6bed92b69c5" providerId="LiveId" clId="{5D3F4C2E-E6AE-45F2-8644-6914884F9096}" dt="2020-11-29T18:53:59.279" v="2"/>
          <ac:picMkLst>
            <pc:docMk/>
            <pc:sldMk cId="160928777" sldId="263"/>
            <ac:picMk id="3" creationId="{F76B2627-8733-4A2D-9960-5E4CE7905A43}"/>
          </ac:picMkLst>
        </pc:picChg>
      </pc:sldChg>
      <pc:sldChg chg="addSp delSp modSp modTransition modAnim">
        <pc:chgData name="Violet Tape ." userId="91d2a6bed92b69c5" providerId="LiveId" clId="{5D3F4C2E-E6AE-45F2-8644-6914884F9096}" dt="2020-11-29T18:53:59.279" v="2"/>
        <pc:sldMkLst>
          <pc:docMk/>
          <pc:sldMk cId="3062245255" sldId="264"/>
        </pc:sldMkLst>
        <pc:picChg chg="add del mod">
          <ac:chgData name="Violet Tape ." userId="91d2a6bed92b69c5" providerId="LiveId" clId="{5D3F4C2E-E6AE-45F2-8644-6914884F9096}" dt="2020-11-29T18:53:59.279" v="2"/>
          <ac:picMkLst>
            <pc:docMk/>
            <pc:sldMk cId="3062245255" sldId="264"/>
            <ac:picMk id="2" creationId="{9699A9EF-A9D6-456F-8D8B-0BB348C0584E}"/>
          </ac:picMkLst>
        </pc:picChg>
      </pc:sldChg>
      <pc:sldChg chg="modTransition">
        <pc:chgData name="Violet Tape ." userId="91d2a6bed92b69c5" providerId="LiveId" clId="{5D3F4C2E-E6AE-45F2-8644-6914884F9096}" dt="2020-11-29T18:53:55.308" v="1"/>
        <pc:sldMkLst>
          <pc:docMk/>
          <pc:sldMk cId="1670780025" sldId="265"/>
        </pc:sldMkLst>
      </pc:sldChg>
      <pc:sldChg chg="modTransition">
        <pc:chgData name="Violet Tape ." userId="91d2a6bed92b69c5" providerId="LiveId" clId="{5D3F4C2E-E6AE-45F2-8644-6914884F9096}" dt="2020-11-29T18:53:55.308" v="1"/>
        <pc:sldMkLst>
          <pc:docMk/>
          <pc:sldMk cId="2147544296" sldId="266"/>
        </pc:sldMkLst>
      </pc:sldChg>
      <pc:sldChg chg="modTransition">
        <pc:chgData name="Violet Tape ." userId="91d2a6bed92b69c5" providerId="LiveId" clId="{5D3F4C2E-E6AE-45F2-8644-6914884F9096}" dt="2020-11-29T18:53:55.308" v="1"/>
        <pc:sldMkLst>
          <pc:docMk/>
          <pc:sldMk cId="3926753930" sldId="267"/>
        </pc:sldMkLst>
      </pc:sldChg>
      <pc:sldChg chg="modTransition">
        <pc:chgData name="Violet Tape ." userId="91d2a6bed92b69c5" providerId="LiveId" clId="{5D3F4C2E-E6AE-45F2-8644-6914884F9096}" dt="2020-11-29T18:53:55.308" v="1"/>
        <pc:sldMkLst>
          <pc:docMk/>
          <pc:sldMk cId="608815263" sldId="268"/>
        </pc:sldMkLst>
      </pc:sldChg>
      <pc:sldChg chg="modTransition">
        <pc:chgData name="Violet Tape ." userId="91d2a6bed92b69c5" providerId="LiveId" clId="{5D3F4C2E-E6AE-45F2-8644-6914884F9096}" dt="2020-11-29T18:53:55.308" v="1"/>
        <pc:sldMkLst>
          <pc:docMk/>
          <pc:sldMk cId="2680492356" sldId="269"/>
        </pc:sldMkLst>
      </pc:sldChg>
      <pc:sldChg chg="modTransition">
        <pc:chgData name="Violet Tape ." userId="91d2a6bed92b69c5" providerId="LiveId" clId="{5D3F4C2E-E6AE-45F2-8644-6914884F9096}" dt="2020-11-29T18:53:55.308" v="1"/>
        <pc:sldMkLst>
          <pc:docMk/>
          <pc:sldMk cId="941023966" sldId="270"/>
        </pc:sldMkLst>
      </pc:sldChg>
      <pc:sldChg chg="modTransition">
        <pc:chgData name="Violet Tape ." userId="91d2a6bed92b69c5" providerId="LiveId" clId="{5D3F4C2E-E6AE-45F2-8644-6914884F9096}" dt="2020-11-29T18:53:55.308" v="1"/>
        <pc:sldMkLst>
          <pc:docMk/>
          <pc:sldMk cId="2763850521" sldId="271"/>
        </pc:sldMkLst>
      </pc:sldChg>
      <pc:sldChg chg="addSp delSp modSp modTransition modAnim">
        <pc:chgData name="Violet Tape ." userId="91d2a6bed92b69c5" providerId="LiveId" clId="{5D3F4C2E-E6AE-45F2-8644-6914884F9096}" dt="2020-11-29T18:53:59.279" v="2"/>
        <pc:sldMkLst>
          <pc:docMk/>
          <pc:sldMk cId="1795088438" sldId="276"/>
        </pc:sldMkLst>
        <pc:picChg chg="add del mod">
          <ac:chgData name="Violet Tape ." userId="91d2a6bed92b69c5" providerId="LiveId" clId="{5D3F4C2E-E6AE-45F2-8644-6914884F9096}" dt="2020-11-29T18:53:59.279" v="2"/>
          <ac:picMkLst>
            <pc:docMk/>
            <pc:sldMk cId="1795088438" sldId="276"/>
            <ac:picMk id="2" creationId="{6DFBD5F2-C66C-40CF-A1FE-05A8AF9A8D79}"/>
          </ac:picMkLst>
        </pc:picChg>
      </pc:sldChg>
      <pc:sldChg chg="addSp delSp modSp modTransition modAnim">
        <pc:chgData name="Violet Tape ." userId="91d2a6bed92b69c5" providerId="LiveId" clId="{5D3F4C2E-E6AE-45F2-8644-6914884F9096}" dt="2020-11-29T18:53:59.279" v="2"/>
        <pc:sldMkLst>
          <pc:docMk/>
          <pc:sldMk cId="2466073684" sldId="277"/>
        </pc:sldMkLst>
        <pc:picChg chg="add del mod">
          <ac:chgData name="Violet Tape ." userId="91d2a6bed92b69c5" providerId="LiveId" clId="{5D3F4C2E-E6AE-45F2-8644-6914884F9096}" dt="2020-11-29T18:53:59.279" v="2"/>
          <ac:picMkLst>
            <pc:docMk/>
            <pc:sldMk cId="2466073684" sldId="277"/>
            <ac:picMk id="2" creationId="{1090EB70-6A23-4918-9613-1F68D36FB39E}"/>
          </ac:picMkLst>
        </pc:picChg>
      </pc:sldChg>
      <pc:sldChg chg="modTransition">
        <pc:chgData name="Violet Tape ." userId="91d2a6bed92b69c5" providerId="LiveId" clId="{5D3F4C2E-E6AE-45F2-8644-6914884F9096}" dt="2020-11-29T18:53:55.308" v="1"/>
        <pc:sldMkLst>
          <pc:docMk/>
          <pc:sldMk cId="308535337" sldId="278"/>
        </pc:sldMkLst>
      </pc:sldChg>
      <pc:sldChg chg="modTransition">
        <pc:chgData name="Violet Tape ." userId="91d2a6bed92b69c5" providerId="LiveId" clId="{5D3F4C2E-E6AE-45F2-8644-6914884F9096}" dt="2020-11-29T18:53:55.308" v="1"/>
        <pc:sldMkLst>
          <pc:docMk/>
          <pc:sldMk cId="3573923488" sldId="280"/>
        </pc:sldMkLst>
      </pc:sldChg>
      <pc:sldChg chg="modTransition">
        <pc:chgData name="Violet Tape ." userId="91d2a6bed92b69c5" providerId="LiveId" clId="{5D3F4C2E-E6AE-45F2-8644-6914884F9096}" dt="2020-11-29T18:53:55.308" v="1"/>
        <pc:sldMkLst>
          <pc:docMk/>
          <pc:sldMk cId="609755881" sldId="281"/>
        </pc:sldMkLst>
      </pc:sldChg>
      <pc:sldChg chg="addSp delSp modSp modTransition modAnim">
        <pc:chgData name="Violet Tape ." userId="91d2a6bed92b69c5" providerId="LiveId" clId="{5D3F4C2E-E6AE-45F2-8644-6914884F9096}" dt="2020-11-29T18:53:59.279" v="2"/>
        <pc:sldMkLst>
          <pc:docMk/>
          <pc:sldMk cId="2192500838" sldId="283"/>
        </pc:sldMkLst>
        <pc:picChg chg="add del mod">
          <ac:chgData name="Violet Tape ." userId="91d2a6bed92b69c5" providerId="LiveId" clId="{5D3F4C2E-E6AE-45F2-8644-6914884F9096}" dt="2020-11-29T18:53:59.279" v="2"/>
          <ac:picMkLst>
            <pc:docMk/>
            <pc:sldMk cId="2192500838" sldId="283"/>
            <ac:picMk id="2" creationId="{A77F3F10-A7C8-48C6-9FC2-A71D6707B723}"/>
          </ac:picMkLst>
        </pc:picChg>
      </pc:sldChg>
      <pc:sldChg chg="addSp delSp modSp modTransition modAnim">
        <pc:chgData name="Violet Tape ." userId="91d2a6bed92b69c5" providerId="LiveId" clId="{5D3F4C2E-E6AE-45F2-8644-6914884F9096}" dt="2020-11-29T18:53:59.279" v="2"/>
        <pc:sldMkLst>
          <pc:docMk/>
          <pc:sldMk cId="1497341923" sldId="284"/>
        </pc:sldMkLst>
        <pc:picChg chg="add del mod">
          <ac:chgData name="Violet Tape ." userId="91d2a6bed92b69c5" providerId="LiveId" clId="{5D3F4C2E-E6AE-45F2-8644-6914884F9096}" dt="2020-11-29T18:53:59.279" v="2"/>
          <ac:picMkLst>
            <pc:docMk/>
            <pc:sldMk cId="1497341923" sldId="284"/>
            <ac:picMk id="2" creationId="{13DB58D5-9A45-4EA3-93F5-E9B9948DEBAE}"/>
          </ac:picMkLst>
        </pc:picChg>
      </pc:sldChg>
      <pc:sldChg chg="addSp delSp modSp modTransition modAnim">
        <pc:chgData name="Violet Tape ." userId="91d2a6bed92b69c5" providerId="LiveId" clId="{5D3F4C2E-E6AE-45F2-8644-6914884F9096}" dt="2020-11-29T18:53:59.279" v="2"/>
        <pc:sldMkLst>
          <pc:docMk/>
          <pc:sldMk cId="823782056" sldId="285"/>
        </pc:sldMkLst>
        <pc:picChg chg="add del mod">
          <ac:chgData name="Violet Tape ." userId="91d2a6bed92b69c5" providerId="LiveId" clId="{5D3F4C2E-E6AE-45F2-8644-6914884F9096}" dt="2020-11-29T18:53:59.279" v="2"/>
          <ac:picMkLst>
            <pc:docMk/>
            <pc:sldMk cId="823782056" sldId="285"/>
            <ac:picMk id="4" creationId="{A5C01810-007B-4ECA-84F7-F9A22190751F}"/>
          </ac:picMkLst>
        </pc:picChg>
      </pc:sldChg>
      <pc:sldChg chg="modTransition">
        <pc:chgData name="Violet Tape ." userId="91d2a6bed92b69c5" providerId="LiveId" clId="{5D3F4C2E-E6AE-45F2-8644-6914884F9096}" dt="2020-11-29T18:53:55.308" v="1"/>
        <pc:sldMkLst>
          <pc:docMk/>
          <pc:sldMk cId="325383943" sldId="286"/>
        </pc:sldMkLst>
      </pc:sldChg>
      <pc:sldChg chg="modTransition">
        <pc:chgData name="Violet Tape ." userId="91d2a6bed92b69c5" providerId="LiveId" clId="{5D3F4C2E-E6AE-45F2-8644-6914884F9096}" dt="2020-11-29T18:53:55.308" v="1"/>
        <pc:sldMkLst>
          <pc:docMk/>
          <pc:sldMk cId="791463998" sldId="287"/>
        </pc:sldMkLst>
      </pc:sldChg>
      <pc:sldChg chg="modTransition">
        <pc:chgData name="Violet Tape ." userId="91d2a6bed92b69c5" providerId="LiveId" clId="{5D3F4C2E-E6AE-45F2-8644-6914884F9096}" dt="2020-11-29T18:53:55.308" v="1"/>
        <pc:sldMkLst>
          <pc:docMk/>
          <pc:sldMk cId="2627233111" sldId="288"/>
        </pc:sldMkLst>
      </pc:sldChg>
      <pc:sldChg chg="modTransition">
        <pc:chgData name="Violet Tape ." userId="91d2a6bed92b69c5" providerId="LiveId" clId="{5D3F4C2E-E6AE-45F2-8644-6914884F9096}" dt="2020-11-29T18:53:55.308" v="1"/>
        <pc:sldMkLst>
          <pc:docMk/>
          <pc:sldMk cId="3793269365" sldId="289"/>
        </pc:sldMkLst>
      </pc:sldChg>
    </pc:docChg>
  </pc:docChgLst>
  <pc:docChgLst>
    <pc:chgData name="Violet Tape ." userId="91d2a6bed92b69c5" providerId="LiveId" clId="{8170E54F-8913-4169-AD61-1F7868CB9269}"/>
    <pc:docChg chg="undo custSel addSld delSld modSld">
      <pc:chgData name="Violet Tape ." userId="91d2a6bed92b69c5" providerId="LiveId" clId="{8170E54F-8913-4169-AD61-1F7868CB9269}" dt="2020-11-29T20:27:24.939" v="1180"/>
      <pc:docMkLst>
        <pc:docMk/>
      </pc:docMkLst>
      <pc:sldChg chg="addSp delSp modSp modTransition modAnim modNotesTx">
        <pc:chgData name="Violet Tape ." userId="91d2a6bed92b69c5" providerId="LiveId" clId="{8170E54F-8913-4169-AD61-1F7868CB9269}" dt="2020-11-29T20:15:12.882" v="1169"/>
        <pc:sldMkLst>
          <pc:docMk/>
          <pc:sldMk cId="2026310534" sldId="256"/>
        </pc:sldMkLst>
        <pc:picChg chg="add del mod">
          <ac:chgData name="Violet Tape ." userId="91d2a6bed92b69c5" providerId="LiveId" clId="{8170E54F-8913-4169-AD61-1F7868CB9269}" dt="2020-11-29T19:05:28.599" v="715"/>
          <ac:picMkLst>
            <pc:docMk/>
            <pc:sldMk cId="2026310534" sldId="256"/>
            <ac:picMk id="5" creationId="{0F28427D-029B-42C3-ADCA-7F0E57BB72E6}"/>
          </ac:picMkLst>
        </pc:picChg>
        <pc:picChg chg="add del mod">
          <ac:chgData name="Violet Tape ." userId="91d2a6bed92b69c5" providerId="LiveId" clId="{8170E54F-8913-4169-AD61-1F7868CB9269}" dt="2020-11-29T19:19:49.412" v="963"/>
          <ac:picMkLst>
            <pc:docMk/>
            <pc:sldMk cId="2026310534" sldId="256"/>
            <ac:picMk id="6" creationId="{32C0FFE4-5EC7-4CE0-9D5E-A227E7BFF68E}"/>
          </ac:picMkLst>
        </pc:picChg>
        <pc:picChg chg="add del mod">
          <ac:chgData name="Violet Tape ." userId="91d2a6bed92b69c5" providerId="LiveId" clId="{8170E54F-8913-4169-AD61-1F7868CB9269}" dt="2020-11-29T19:29:32.205" v="982"/>
          <ac:picMkLst>
            <pc:docMk/>
            <pc:sldMk cId="2026310534" sldId="256"/>
            <ac:picMk id="7" creationId="{FC4C408B-1FAA-4AFD-A067-E845B2C83D65}"/>
          </ac:picMkLst>
        </pc:picChg>
        <pc:picChg chg="add del mod">
          <ac:chgData name="Violet Tape ." userId="91d2a6bed92b69c5" providerId="LiveId" clId="{8170E54F-8913-4169-AD61-1F7868CB9269}" dt="2020-11-29T19:51:47.822" v="1096"/>
          <ac:picMkLst>
            <pc:docMk/>
            <pc:sldMk cId="2026310534" sldId="256"/>
            <ac:picMk id="8" creationId="{6D90E0D6-F0CC-4DC0-8FFF-669550A5A80A}"/>
          </ac:picMkLst>
        </pc:picChg>
        <pc:picChg chg="add del mod">
          <ac:chgData name="Violet Tape ." userId="91d2a6bed92b69c5" providerId="LiveId" clId="{8170E54F-8913-4169-AD61-1F7868CB9269}" dt="2020-11-29T19:52:58.807" v="1108"/>
          <ac:picMkLst>
            <pc:docMk/>
            <pc:sldMk cId="2026310534" sldId="256"/>
            <ac:picMk id="9" creationId="{1C2D2B8E-52AC-4A6A-8226-5C6AB20B2531}"/>
          </ac:picMkLst>
        </pc:picChg>
        <pc:picChg chg="add del mod">
          <ac:chgData name="Violet Tape ." userId="91d2a6bed92b69c5" providerId="LiveId" clId="{8170E54F-8913-4169-AD61-1F7868CB9269}" dt="2020-11-29T19:54:31.418" v="1114"/>
          <ac:picMkLst>
            <pc:docMk/>
            <pc:sldMk cId="2026310534" sldId="256"/>
            <ac:picMk id="10" creationId="{582927C2-2D4B-484B-9AE1-646C57C9767C}"/>
          </ac:picMkLst>
        </pc:picChg>
        <pc:picChg chg="add del mod">
          <ac:chgData name="Violet Tape ." userId="91d2a6bed92b69c5" providerId="LiveId" clId="{8170E54F-8913-4169-AD61-1F7868CB9269}" dt="2020-11-29T20:12:37.227" v="1163"/>
          <ac:picMkLst>
            <pc:docMk/>
            <pc:sldMk cId="2026310534" sldId="256"/>
            <ac:picMk id="11" creationId="{325C9E6F-AB39-41D3-9768-95D9219C23A6}"/>
          </ac:picMkLst>
        </pc:picChg>
        <pc:picChg chg="add del mod">
          <ac:chgData name="Violet Tape ." userId="91d2a6bed92b69c5" providerId="LiveId" clId="{8170E54F-8913-4169-AD61-1F7868CB9269}" dt="2020-11-29T20:14:26.842" v="1165"/>
          <ac:picMkLst>
            <pc:docMk/>
            <pc:sldMk cId="2026310534" sldId="256"/>
            <ac:picMk id="12" creationId="{E394B6C0-1750-4FDE-825B-B080673EDE61}"/>
          </ac:picMkLst>
        </pc:picChg>
        <pc:picChg chg="add del mod">
          <ac:chgData name="Violet Tape ." userId="91d2a6bed92b69c5" providerId="LiveId" clId="{8170E54F-8913-4169-AD61-1F7868CB9269}" dt="2020-11-29T20:14:48.540" v="1168"/>
          <ac:picMkLst>
            <pc:docMk/>
            <pc:sldMk cId="2026310534" sldId="256"/>
            <ac:picMk id="13" creationId="{2BD539D4-5CB1-44A9-AAEE-F32B04923C95}"/>
          </ac:picMkLst>
        </pc:picChg>
        <pc:picChg chg="add mod">
          <ac:chgData name="Violet Tape ." userId="91d2a6bed92b69c5" providerId="LiveId" clId="{8170E54F-8913-4169-AD61-1F7868CB9269}" dt="2020-11-29T20:15:12.882" v="1169"/>
          <ac:picMkLst>
            <pc:docMk/>
            <pc:sldMk cId="2026310534" sldId="256"/>
            <ac:picMk id="14" creationId="{A6A6C9E4-95B7-4E36-A0D4-072482E995E9}"/>
          </ac:picMkLst>
        </pc:picChg>
      </pc:sldChg>
      <pc:sldChg chg="del">
        <pc:chgData name="Violet Tape ." userId="91d2a6bed92b69c5" providerId="LiveId" clId="{8170E54F-8913-4169-AD61-1F7868CB9269}" dt="2020-11-29T16:09:43.085" v="0" actId="47"/>
        <pc:sldMkLst>
          <pc:docMk/>
          <pc:sldMk cId="2066003422" sldId="257"/>
        </pc:sldMkLst>
      </pc:sldChg>
      <pc:sldChg chg="addSp delSp modSp modTransition modAnim modNotesTx">
        <pc:chgData name="Violet Tape ." userId="91d2a6bed92b69c5" providerId="LiveId" clId="{8170E54F-8913-4169-AD61-1F7868CB9269}" dt="2020-11-29T20:15:12.882" v="1169"/>
        <pc:sldMkLst>
          <pc:docMk/>
          <pc:sldMk cId="583088066" sldId="258"/>
        </pc:sldMkLst>
        <pc:picChg chg="add del mod">
          <ac:chgData name="Violet Tape ." userId="91d2a6bed92b69c5" providerId="LiveId" clId="{8170E54F-8913-4169-AD61-1F7868CB9269}" dt="2020-11-29T19:05:28.599" v="715"/>
          <ac:picMkLst>
            <pc:docMk/>
            <pc:sldMk cId="583088066" sldId="258"/>
            <ac:picMk id="2" creationId="{75FA3F36-0711-4467-B966-2C64C093FDC9}"/>
          </ac:picMkLst>
        </pc:picChg>
        <pc:picChg chg="add del mod">
          <ac:chgData name="Violet Tape ." userId="91d2a6bed92b69c5" providerId="LiveId" clId="{8170E54F-8913-4169-AD61-1F7868CB9269}" dt="2020-11-29T19:19:49.412" v="963"/>
          <ac:picMkLst>
            <pc:docMk/>
            <pc:sldMk cId="583088066" sldId="258"/>
            <ac:picMk id="3" creationId="{1D0B9854-A5F5-42E2-BBA5-1257CADCBEE7}"/>
          </ac:picMkLst>
        </pc:picChg>
        <pc:picChg chg="add del mod">
          <ac:chgData name="Violet Tape ." userId="91d2a6bed92b69c5" providerId="LiveId" clId="{8170E54F-8913-4169-AD61-1F7868CB9269}" dt="2020-11-29T19:31:00.801" v="983"/>
          <ac:picMkLst>
            <pc:docMk/>
            <pc:sldMk cId="583088066" sldId="258"/>
            <ac:picMk id="6" creationId="{B8345A45-9285-4951-9068-563D41472F2A}"/>
          </ac:picMkLst>
        </pc:picChg>
        <pc:picChg chg="add del mod">
          <ac:chgData name="Violet Tape ." userId="91d2a6bed92b69c5" providerId="LiveId" clId="{8170E54F-8913-4169-AD61-1F7868CB9269}" dt="2020-11-29T19:51:47.822" v="1096"/>
          <ac:picMkLst>
            <pc:docMk/>
            <pc:sldMk cId="583088066" sldId="258"/>
            <ac:picMk id="7" creationId="{B38F8EF2-312D-4304-B657-BD5E6CA92A2C}"/>
          </ac:picMkLst>
        </pc:picChg>
        <pc:picChg chg="add del mod">
          <ac:chgData name="Violet Tape ." userId="91d2a6bed92b69c5" providerId="LiveId" clId="{8170E54F-8913-4169-AD61-1F7868CB9269}" dt="2020-11-29T19:52:53.864" v="1107"/>
          <ac:picMkLst>
            <pc:docMk/>
            <pc:sldMk cId="583088066" sldId="258"/>
            <ac:picMk id="8" creationId="{61417F83-22D7-4FEF-9C16-D60D6D15BCF8}"/>
          </ac:picMkLst>
        </pc:picChg>
        <pc:picChg chg="add del mod">
          <ac:chgData name="Violet Tape ." userId="91d2a6bed92b69c5" providerId="LiveId" clId="{8170E54F-8913-4169-AD61-1F7868CB9269}" dt="2020-11-29T19:52:58.807" v="1108"/>
          <ac:picMkLst>
            <pc:docMk/>
            <pc:sldMk cId="583088066" sldId="258"/>
            <ac:picMk id="9" creationId="{31DC56AD-B17B-4B0C-93C0-5DFB86A88D39}"/>
          </ac:picMkLst>
        </pc:picChg>
        <pc:picChg chg="add del mod">
          <ac:chgData name="Violet Tape ." userId="91d2a6bed92b69c5" providerId="LiveId" clId="{8170E54F-8913-4169-AD61-1F7868CB9269}" dt="2020-11-29T19:54:30.182" v="1113"/>
          <ac:picMkLst>
            <pc:docMk/>
            <pc:sldMk cId="583088066" sldId="258"/>
            <ac:picMk id="10" creationId="{2F88D96F-D7C2-4C1D-964A-F9B9AF824BA0}"/>
          </ac:picMkLst>
        </pc:picChg>
        <pc:picChg chg="add del mod">
          <ac:chgData name="Violet Tape ." userId="91d2a6bed92b69c5" providerId="LiveId" clId="{8170E54F-8913-4169-AD61-1F7868CB9269}" dt="2020-11-29T20:13:53.707" v="1164"/>
          <ac:picMkLst>
            <pc:docMk/>
            <pc:sldMk cId="583088066" sldId="258"/>
            <ac:picMk id="11" creationId="{0DD11064-AA59-479D-B18E-53939796700D}"/>
          </ac:picMkLst>
        </pc:picChg>
        <pc:picChg chg="add del mod">
          <ac:chgData name="Violet Tape ." userId="91d2a6bed92b69c5" providerId="LiveId" clId="{8170E54F-8913-4169-AD61-1F7868CB9269}" dt="2020-11-29T20:14:30.669" v="1166"/>
          <ac:picMkLst>
            <pc:docMk/>
            <pc:sldMk cId="583088066" sldId="258"/>
            <ac:picMk id="12" creationId="{40B36D65-0C4C-4E3B-A807-2F6B6A6CB103}"/>
          </ac:picMkLst>
        </pc:picChg>
        <pc:picChg chg="add mod">
          <ac:chgData name="Violet Tape ." userId="91d2a6bed92b69c5" providerId="LiveId" clId="{8170E54F-8913-4169-AD61-1F7868CB9269}" dt="2020-11-29T20:15:12.882" v="1169"/>
          <ac:picMkLst>
            <pc:docMk/>
            <pc:sldMk cId="583088066" sldId="258"/>
            <ac:picMk id="13" creationId="{9AB3866B-285D-4412-BEDE-751FE2D64FA5}"/>
          </ac:picMkLst>
        </pc:picChg>
      </pc:sldChg>
      <pc:sldChg chg="addSp delSp modSp mod modTransition modAnim modNotesTx">
        <pc:chgData name="Violet Tape ." userId="91d2a6bed92b69c5" providerId="LiveId" clId="{8170E54F-8913-4169-AD61-1F7868CB9269}" dt="2020-11-29T19:55:53.559" v="1115"/>
        <pc:sldMkLst>
          <pc:docMk/>
          <pc:sldMk cId="1096045011" sldId="259"/>
        </pc:sldMkLst>
        <pc:spChg chg="del">
          <ac:chgData name="Violet Tape ." userId="91d2a6bed92b69c5" providerId="LiveId" clId="{8170E54F-8913-4169-AD61-1F7868CB9269}" dt="2020-11-29T16:53:07.792" v="117" actId="478"/>
          <ac:spMkLst>
            <pc:docMk/>
            <pc:sldMk cId="1096045011" sldId="259"/>
            <ac:spMk id="7" creationId="{6ECFF083-C5F8-4922-86D6-99BBD1DE046F}"/>
          </ac:spMkLst>
        </pc:spChg>
        <pc:spChg chg="del mod modVis">
          <ac:chgData name="Violet Tape ." userId="91d2a6bed92b69c5" providerId="LiveId" clId="{8170E54F-8913-4169-AD61-1F7868CB9269}" dt="2020-11-29T16:53:06.037" v="116" actId="478"/>
          <ac:spMkLst>
            <pc:docMk/>
            <pc:sldMk cId="1096045011" sldId="259"/>
            <ac:spMk id="8" creationId="{18E5DADE-4EE3-4F95-856C-1A9FC1551369}"/>
          </ac:spMkLst>
        </pc:spChg>
        <pc:spChg chg="mod">
          <ac:chgData name="Violet Tape ." userId="91d2a6bed92b69c5" providerId="LiveId" clId="{8170E54F-8913-4169-AD61-1F7868CB9269}" dt="2020-11-29T16:52:32.658" v="112" actId="1076"/>
          <ac:spMkLst>
            <pc:docMk/>
            <pc:sldMk cId="1096045011" sldId="259"/>
            <ac:spMk id="9" creationId="{906E9058-1ACB-4DC3-8506-A6F1CD2DC849}"/>
          </ac:spMkLst>
        </pc:spChg>
        <pc:graphicFrameChg chg="modGraphic">
          <ac:chgData name="Violet Tape ." userId="91d2a6bed92b69c5" providerId="LiveId" clId="{8170E54F-8913-4169-AD61-1F7868CB9269}" dt="2020-11-29T18:01:59.940" v="705" actId="20577"/>
          <ac:graphicFrameMkLst>
            <pc:docMk/>
            <pc:sldMk cId="1096045011" sldId="259"/>
            <ac:graphicFrameMk id="4" creationId="{CEE0C0A6-CC48-47D5-85D9-09D804C8BD5F}"/>
          </ac:graphicFrameMkLst>
        </pc:graphicFrameChg>
        <pc:picChg chg="add del mod">
          <ac:chgData name="Violet Tape ." userId="91d2a6bed92b69c5" providerId="LiveId" clId="{8170E54F-8913-4169-AD61-1F7868CB9269}" dt="2020-11-29T19:51:47.822" v="1096"/>
          <ac:picMkLst>
            <pc:docMk/>
            <pc:sldMk cId="1096045011" sldId="259"/>
            <ac:picMk id="2" creationId="{4229D700-398E-4F02-9305-370CFB7B5534}"/>
          </ac:picMkLst>
        </pc:picChg>
        <pc:picChg chg="add mod">
          <ac:chgData name="Violet Tape ." userId="91d2a6bed92b69c5" providerId="LiveId" clId="{8170E54F-8913-4169-AD61-1F7868CB9269}" dt="2020-11-29T19:55:53.559" v="1115"/>
          <ac:picMkLst>
            <pc:docMk/>
            <pc:sldMk cId="1096045011" sldId="259"/>
            <ac:picMk id="3" creationId="{A2753126-8748-4580-9D9E-F4C0C2AF4CDF}"/>
          </ac:picMkLst>
        </pc:picChg>
      </pc:sldChg>
      <pc:sldChg chg="addSp delSp modSp modTransition modAnim">
        <pc:chgData name="Violet Tape ." userId="91d2a6bed92b69c5" providerId="LiveId" clId="{8170E54F-8913-4169-AD61-1F7868CB9269}" dt="2020-11-29T19:58:51.421" v="1124"/>
        <pc:sldMkLst>
          <pc:docMk/>
          <pc:sldMk cId="2523209097" sldId="261"/>
        </pc:sldMkLst>
        <pc:picChg chg="add del mod">
          <ac:chgData name="Violet Tape ." userId="91d2a6bed92b69c5" providerId="LiveId" clId="{8170E54F-8913-4169-AD61-1F7868CB9269}" dt="2020-11-29T19:51:47.822" v="1096"/>
          <ac:picMkLst>
            <pc:docMk/>
            <pc:sldMk cId="2523209097" sldId="261"/>
            <ac:picMk id="2" creationId="{DC624FC9-BA21-44C1-B1A5-95E59EC844DC}"/>
          </ac:picMkLst>
        </pc:picChg>
        <pc:picChg chg="add mod">
          <ac:chgData name="Violet Tape ." userId="91d2a6bed92b69c5" providerId="LiveId" clId="{8170E54F-8913-4169-AD61-1F7868CB9269}" dt="2020-11-29T19:58:51.421" v="1124"/>
          <ac:picMkLst>
            <pc:docMk/>
            <pc:sldMk cId="2523209097" sldId="261"/>
            <ac:picMk id="3" creationId="{47244A0C-2D23-46AA-BE30-A3DC95B6DDB1}"/>
          </ac:picMkLst>
        </pc:picChg>
      </pc:sldChg>
      <pc:sldChg chg="addSp delSp modSp modTransition modAnim">
        <pc:chgData name="Violet Tape ." userId="91d2a6bed92b69c5" providerId="LiveId" clId="{8170E54F-8913-4169-AD61-1F7868CB9269}" dt="2020-11-29T19:58:51.421" v="1124"/>
        <pc:sldMkLst>
          <pc:docMk/>
          <pc:sldMk cId="1700073725" sldId="262"/>
        </pc:sldMkLst>
        <pc:picChg chg="add del mod">
          <ac:chgData name="Violet Tape ." userId="91d2a6bed92b69c5" providerId="LiveId" clId="{8170E54F-8913-4169-AD61-1F7868CB9269}" dt="2020-11-29T19:51:47.822" v="1096"/>
          <ac:picMkLst>
            <pc:docMk/>
            <pc:sldMk cId="1700073725" sldId="262"/>
            <ac:picMk id="2" creationId="{74C3328E-AA0F-4707-8B4E-E60E8106A06B}"/>
          </ac:picMkLst>
        </pc:picChg>
        <pc:picChg chg="add del mod">
          <ac:chgData name="Violet Tape ." userId="91d2a6bed92b69c5" providerId="LiveId" clId="{8170E54F-8913-4169-AD61-1F7868CB9269}" dt="2020-11-29T19:55:58.638" v="1116"/>
          <ac:picMkLst>
            <pc:docMk/>
            <pc:sldMk cId="1700073725" sldId="262"/>
            <ac:picMk id="3" creationId="{D643B18D-121F-40ED-9928-1B55295DD560}"/>
          </ac:picMkLst>
        </pc:picChg>
        <pc:picChg chg="add del mod">
          <ac:chgData name="Violet Tape ." userId="91d2a6bed92b69c5" providerId="LiveId" clId="{8170E54F-8913-4169-AD61-1F7868CB9269}" dt="2020-11-29T19:56:39.282" v="1119"/>
          <ac:picMkLst>
            <pc:docMk/>
            <pc:sldMk cId="1700073725" sldId="262"/>
            <ac:picMk id="4" creationId="{94BBCCF7-EE3B-40D2-8DEE-6A140FCDCE6C}"/>
          </ac:picMkLst>
        </pc:picChg>
        <pc:picChg chg="add del mod">
          <ac:chgData name="Violet Tape ." userId="91d2a6bed92b69c5" providerId="LiveId" clId="{8170E54F-8913-4169-AD61-1F7868CB9269}" dt="2020-11-29T19:56:56.411" v="1121"/>
          <ac:picMkLst>
            <pc:docMk/>
            <pc:sldMk cId="1700073725" sldId="262"/>
            <ac:picMk id="5" creationId="{4DA662F1-C8D0-41EB-A1B3-E40FD18E9FF5}"/>
          </ac:picMkLst>
        </pc:picChg>
        <pc:picChg chg="add del mod">
          <ac:chgData name="Violet Tape ." userId="91d2a6bed92b69c5" providerId="LiveId" clId="{8170E54F-8913-4169-AD61-1F7868CB9269}" dt="2020-11-29T19:57:11.485" v="1123"/>
          <ac:picMkLst>
            <pc:docMk/>
            <pc:sldMk cId="1700073725" sldId="262"/>
            <ac:picMk id="8" creationId="{71556169-AFBB-48BC-BD14-6074179BDE18}"/>
          </ac:picMkLst>
        </pc:picChg>
        <pc:picChg chg="add mod">
          <ac:chgData name="Violet Tape ." userId="91d2a6bed92b69c5" providerId="LiveId" clId="{8170E54F-8913-4169-AD61-1F7868CB9269}" dt="2020-11-29T19:58:51.421" v="1124"/>
          <ac:picMkLst>
            <pc:docMk/>
            <pc:sldMk cId="1700073725" sldId="262"/>
            <ac:picMk id="10" creationId="{07C323A9-D168-4A74-A6DF-BAEDB3E4DE34}"/>
          </ac:picMkLst>
        </pc:picChg>
      </pc:sldChg>
      <pc:sldChg chg="addSp delSp modSp modTransition modAnim modNotesTx">
        <pc:chgData name="Violet Tape ." userId="91d2a6bed92b69c5" providerId="LiveId" clId="{8170E54F-8913-4169-AD61-1F7868CB9269}" dt="2020-11-29T19:55:53.559" v="1115"/>
        <pc:sldMkLst>
          <pc:docMk/>
          <pc:sldMk cId="160928777" sldId="263"/>
        </pc:sldMkLst>
        <pc:picChg chg="add del mod">
          <ac:chgData name="Violet Tape ." userId="91d2a6bed92b69c5" providerId="LiveId" clId="{8170E54F-8913-4169-AD61-1F7868CB9269}" dt="2020-11-29T19:05:28.599" v="715"/>
          <ac:picMkLst>
            <pc:docMk/>
            <pc:sldMk cId="160928777" sldId="263"/>
            <ac:picMk id="3" creationId="{BC0ADAE7-BA06-41D0-B41B-454B2BE90479}"/>
          </ac:picMkLst>
        </pc:picChg>
        <pc:picChg chg="add del mod">
          <ac:chgData name="Violet Tape ." userId="91d2a6bed92b69c5" providerId="LiveId" clId="{8170E54F-8913-4169-AD61-1F7868CB9269}" dt="2020-11-29T19:31:00.801" v="983"/>
          <ac:picMkLst>
            <pc:docMk/>
            <pc:sldMk cId="160928777" sldId="263"/>
            <ac:picMk id="4" creationId="{130A406A-7E91-4C73-9E8F-C61C00F1001F}"/>
          </ac:picMkLst>
        </pc:picChg>
        <pc:picChg chg="add del mod">
          <ac:chgData name="Violet Tape ." userId="91d2a6bed92b69c5" providerId="LiveId" clId="{8170E54F-8913-4169-AD61-1F7868CB9269}" dt="2020-11-29T19:31:31.757" v="984"/>
          <ac:picMkLst>
            <pc:docMk/>
            <pc:sldMk cId="160928777" sldId="263"/>
            <ac:picMk id="5" creationId="{9527C41D-D692-48C8-B1F6-3949364577E1}"/>
          </ac:picMkLst>
        </pc:picChg>
        <pc:picChg chg="add del mod">
          <ac:chgData name="Violet Tape ." userId="91d2a6bed92b69c5" providerId="LiveId" clId="{8170E54F-8913-4169-AD61-1F7868CB9269}" dt="2020-11-29T19:51:47.822" v="1096"/>
          <ac:picMkLst>
            <pc:docMk/>
            <pc:sldMk cId="160928777" sldId="263"/>
            <ac:picMk id="6" creationId="{6C14BA9B-5DAC-467E-A6A0-B58C9CF2DED1}"/>
          </ac:picMkLst>
        </pc:picChg>
        <pc:picChg chg="add del mod">
          <ac:chgData name="Violet Tape ." userId="91d2a6bed92b69c5" providerId="LiveId" clId="{8170E54F-8913-4169-AD61-1F7868CB9269}" dt="2020-11-29T19:54:31.418" v="1114"/>
          <ac:picMkLst>
            <pc:docMk/>
            <pc:sldMk cId="160928777" sldId="263"/>
            <ac:picMk id="7" creationId="{3939BCC9-22D5-4264-8D07-4E314C97A6A6}"/>
          </ac:picMkLst>
        </pc:picChg>
        <pc:picChg chg="add mod">
          <ac:chgData name="Violet Tape ." userId="91d2a6bed92b69c5" providerId="LiveId" clId="{8170E54F-8913-4169-AD61-1F7868CB9269}" dt="2020-11-29T19:55:53.559" v="1115"/>
          <ac:picMkLst>
            <pc:docMk/>
            <pc:sldMk cId="160928777" sldId="263"/>
            <ac:picMk id="8" creationId="{8845EA1E-157B-4E7B-BBA3-E82E61992781}"/>
          </ac:picMkLst>
        </pc:picChg>
      </pc:sldChg>
      <pc:sldChg chg="addSp delSp modSp modTransition modAnim modNotesTx">
        <pc:chgData name="Violet Tape ." userId="91d2a6bed92b69c5" providerId="LiveId" clId="{8170E54F-8913-4169-AD61-1F7868CB9269}" dt="2020-11-29T20:27:24.939" v="1180"/>
        <pc:sldMkLst>
          <pc:docMk/>
          <pc:sldMk cId="3062245255" sldId="264"/>
        </pc:sldMkLst>
        <pc:picChg chg="add del mod">
          <ac:chgData name="Violet Tape ." userId="91d2a6bed92b69c5" providerId="LiveId" clId="{8170E54F-8913-4169-AD61-1F7868CB9269}" dt="2020-11-29T19:51:47.822" v="1096"/>
          <ac:picMkLst>
            <pc:docMk/>
            <pc:sldMk cId="3062245255" sldId="264"/>
            <ac:picMk id="2" creationId="{51AA8FB6-88F8-45E2-8397-6B882ED19B7F}"/>
          </ac:picMkLst>
        </pc:picChg>
        <pc:picChg chg="add del mod">
          <ac:chgData name="Violet Tape ." userId="91d2a6bed92b69c5" providerId="LiveId" clId="{8170E54F-8913-4169-AD61-1F7868CB9269}" dt="2020-11-29T20:27:24.939" v="1180"/>
          <ac:picMkLst>
            <pc:docMk/>
            <pc:sldMk cId="3062245255" sldId="264"/>
            <ac:picMk id="3" creationId="{11CDC32C-7679-4827-81A2-28250B4B2F9C}"/>
          </ac:picMkLst>
        </pc:picChg>
        <pc:picChg chg="add mod">
          <ac:chgData name="Violet Tape ." userId="91d2a6bed92b69c5" providerId="LiveId" clId="{8170E54F-8913-4169-AD61-1F7868CB9269}" dt="2020-11-29T20:27:24.939" v="1180"/>
          <ac:picMkLst>
            <pc:docMk/>
            <pc:sldMk cId="3062245255" sldId="264"/>
            <ac:picMk id="4" creationId="{0F913F2E-1182-477E-9947-5AE2258057C0}"/>
          </ac:picMkLst>
        </pc:picChg>
      </pc:sldChg>
      <pc:sldChg chg="addSp delSp modSp modTransition modAnim modNotesTx">
        <pc:chgData name="Violet Tape ." userId="91d2a6bed92b69c5" providerId="LiveId" clId="{8170E54F-8913-4169-AD61-1F7868CB9269}" dt="2020-11-29T20:04:39.082" v="1132"/>
        <pc:sldMkLst>
          <pc:docMk/>
          <pc:sldMk cId="1670780025" sldId="265"/>
        </pc:sldMkLst>
        <pc:picChg chg="add del mod">
          <ac:chgData name="Violet Tape ." userId="91d2a6bed92b69c5" providerId="LiveId" clId="{8170E54F-8913-4169-AD61-1F7868CB9269}" dt="2020-11-29T19:09:57.606" v="776"/>
          <ac:picMkLst>
            <pc:docMk/>
            <pc:sldMk cId="1670780025" sldId="265"/>
            <ac:picMk id="2" creationId="{8D465518-E801-4CF9-A100-7D7DD95E4751}"/>
          </ac:picMkLst>
        </pc:picChg>
        <pc:picChg chg="add del mod">
          <ac:chgData name="Violet Tape ." userId="91d2a6bed92b69c5" providerId="LiveId" clId="{8170E54F-8913-4169-AD61-1F7868CB9269}" dt="2020-11-29T19:51:47.822" v="1096"/>
          <ac:picMkLst>
            <pc:docMk/>
            <pc:sldMk cId="1670780025" sldId="265"/>
            <ac:picMk id="6" creationId="{3825074E-3F8A-4655-8E2E-F5D50EFAD847}"/>
          </ac:picMkLst>
        </pc:picChg>
        <pc:picChg chg="add mod">
          <ac:chgData name="Violet Tape ." userId="91d2a6bed92b69c5" providerId="LiveId" clId="{8170E54F-8913-4169-AD61-1F7868CB9269}" dt="2020-11-29T20:04:39.082" v="1132"/>
          <ac:picMkLst>
            <pc:docMk/>
            <pc:sldMk cId="1670780025" sldId="265"/>
            <ac:picMk id="7" creationId="{1AA02F13-3190-4582-A3A2-E455129B35AD}"/>
          </ac:picMkLst>
        </pc:picChg>
      </pc:sldChg>
      <pc:sldChg chg="addSp delSp modSp modTransition modAnim modNotesTx">
        <pc:chgData name="Violet Tape ." userId="91d2a6bed92b69c5" providerId="LiveId" clId="{8170E54F-8913-4169-AD61-1F7868CB9269}" dt="2020-11-29T20:04:39.082" v="1132"/>
        <pc:sldMkLst>
          <pc:docMk/>
          <pc:sldMk cId="2147544296" sldId="266"/>
        </pc:sldMkLst>
        <pc:picChg chg="add del mod">
          <ac:chgData name="Violet Tape ." userId="91d2a6bed92b69c5" providerId="LiveId" clId="{8170E54F-8913-4169-AD61-1F7868CB9269}" dt="2020-11-29T19:14:04.908" v="883"/>
          <ac:picMkLst>
            <pc:docMk/>
            <pc:sldMk cId="2147544296" sldId="266"/>
            <ac:picMk id="7" creationId="{3A87AFC0-C49F-44AC-AB3D-BAB065900550}"/>
          </ac:picMkLst>
        </pc:picChg>
        <pc:picChg chg="add del mod">
          <ac:chgData name="Violet Tape ." userId="91d2a6bed92b69c5" providerId="LiveId" clId="{8170E54F-8913-4169-AD61-1F7868CB9269}" dt="2020-11-29T19:51:47.822" v="1096"/>
          <ac:picMkLst>
            <pc:docMk/>
            <pc:sldMk cId="2147544296" sldId="266"/>
            <ac:picMk id="12" creationId="{C6B7908C-1915-459D-8551-67A3E5DC9529}"/>
          </ac:picMkLst>
        </pc:picChg>
        <pc:picChg chg="add mod">
          <ac:chgData name="Violet Tape ." userId="91d2a6bed92b69c5" providerId="LiveId" clId="{8170E54F-8913-4169-AD61-1F7868CB9269}" dt="2020-11-29T20:04:39.082" v="1132"/>
          <ac:picMkLst>
            <pc:docMk/>
            <pc:sldMk cId="2147544296" sldId="266"/>
            <ac:picMk id="13" creationId="{687E8634-3DF4-4C73-9C31-6612F70CCDDC}"/>
          </ac:picMkLst>
        </pc:picChg>
      </pc:sldChg>
      <pc:sldChg chg="addSp delSp modSp mod modTransition modAnim modNotesTx">
        <pc:chgData name="Violet Tape ." userId="91d2a6bed92b69c5" providerId="LiveId" clId="{8170E54F-8913-4169-AD61-1F7868CB9269}" dt="2020-11-29T20:23:50.568" v="1177"/>
        <pc:sldMkLst>
          <pc:docMk/>
          <pc:sldMk cId="3926753930" sldId="267"/>
        </pc:sldMkLst>
        <pc:spChg chg="mod">
          <ac:chgData name="Violet Tape ." userId="91d2a6bed92b69c5" providerId="LiveId" clId="{8170E54F-8913-4169-AD61-1F7868CB9269}" dt="2020-11-29T16:44:44.997" v="107" actId="14100"/>
          <ac:spMkLst>
            <pc:docMk/>
            <pc:sldMk cId="3926753930" sldId="267"/>
            <ac:spMk id="8" creationId="{2EE16480-443C-4FEC-9D80-0E9D55663AF0}"/>
          </ac:spMkLst>
        </pc:spChg>
        <pc:picChg chg="add del mod">
          <ac:chgData name="Violet Tape ." userId="91d2a6bed92b69c5" providerId="LiveId" clId="{8170E54F-8913-4169-AD61-1F7868CB9269}" dt="2020-11-29T19:15:21.826" v="959"/>
          <ac:picMkLst>
            <pc:docMk/>
            <pc:sldMk cId="3926753930" sldId="267"/>
            <ac:picMk id="18" creationId="{6389888C-191A-4612-BC59-05AA3BABCA0B}"/>
          </ac:picMkLst>
        </pc:picChg>
        <pc:picChg chg="add del mod">
          <ac:chgData name="Violet Tape ." userId="91d2a6bed92b69c5" providerId="LiveId" clId="{8170E54F-8913-4169-AD61-1F7868CB9269}" dt="2020-11-29T19:16:15.862" v="960"/>
          <ac:picMkLst>
            <pc:docMk/>
            <pc:sldMk cId="3926753930" sldId="267"/>
            <ac:picMk id="19" creationId="{F058E6FD-B05E-45B8-BC60-62DA0C6CC3A5}"/>
          </ac:picMkLst>
        </pc:picChg>
        <pc:picChg chg="add del mod">
          <ac:chgData name="Violet Tape ." userId="91d2a6bed92b69c5" providerId="LiveId" clId="{8170E54F-8913-4169-AD61-1F7868CB9269}" dt="2020-11-29T19:51:47.822" v="1096"/>
          <ac:picMkLst>
            <pc:docMk/>
            <pc:sldMk cId="3926753930" sldId="267"/>
            <ac:picMk id="20" creationId="{34BAD1BD-97F8-4D02-AC57-A14955D5C7AC}"/>
          </ac:picMkLst>
        </pc:picChg>
        <pc:picChg chg="add del mod">
          <ac:chgData name="Violet Tape ." userId="91d2a6bed92b69c5" providerId="LiveId" clId="{8170E54F-8913-4169-AD61-1F7868CB9269}" dt="2020-11-29T20:20:37.530" v="1170"/>
          <ac:picMkLst>
            <pc:docMk/>
            <pc:sldMk cId="3926753930" sldId="267"/>
            <ac:picMk id="21" creationId="{61E81179-B956-463A-80E0-4D6A5A272050}"/>
          </ac:picMkLst>
        </pc:picChg>
        <pc:picChg chg="add del mod">
          <ac:chgData name="Violet Tape ." userId="91d2a6bed92b69c5" providerId="LiveId" clId="{8170E54F-8913-4169-AD61-1F7868CB9269}" dt="2020-11-29T20:21:19.469" v="1171"/>
          <ac:picMkLst>
            <pc:docMk/>
            <pc:sldMk cId="3926753930" sldId="267"/>
            <ac:picMk id="22" creationId="{DE5CA31D-F689-4039-90F5-1C73E45CA62C}"/>
          </ac:picMkLst>
        </pc:picChg>
        <pc:picChg chg="add del mod">
          <ac:chgData name="Violet Tape ." userId="91d2a6bed92b69c5" providerId="LiveId" clId="{8170E54F-8913-4169-AD61-1F7868CB9269}" dt="2020-11-29T20:22:37.688" v="1172"/>
          <ac:picMkLst>
            <pc:docMk/>
            <pc:sldMk cId="3926753930" sldId="267"/>
            <ac:picMk id="23" creationId="{A4EADE53-E70C-4B14-A62A-F894A5E329E9}"/>
          </ac:picMkLst>
        </pc:picChg>
        <pc:picChg chg="add mod">
          <ac:chgData name="Violet Tape ." userId="91d2a6bed92b69c5" providerId="LiveId" clId="{8170E54F-8913-4169-AD61-1F7868CB9269}" dt="2020-11-29T20:23:50.568" v="1177"/>
          <ac:picMkLst>
            <pc:docMk/>
            <pc:sldMk cId="3926753930" sldId="267"/>
            <ac:picMk id="24" creationId="{9A341BEA-9F69-4C5A-ABAA-71D8C1D283EA}"/>
          </ac:picMkLst>
        </pc:picChg>
      </pc:sldChg>
      <pc:sldChg chg="addSp delSp modSp mod modTransition modAnim modNotesTx">
        <pc:chgData name="Violet Tape ." userId="91d2a6bed92b69c5" providerId="LiveId" clId="{8170E54F-8913-4169-AD61-1F7868CB9269}" dt="2020-11-29T20:23:50.568" v="1177"/>
        <pc:sldMkLst>
          <pc:docMk/>
          <pc:sldMk cId="608815263" sldId="268"/>
        </pc:sldMkLst>
        <pc:spChg chg="mod">
          <ac:chgData name="Violet Tape ." userId="91d2a6bed92b69c5" providerId="LiveId" clId="{8170E54F-8913-4169-AD61-1F7868CB9269}" dt="2020-11-29T16:31:02.639" v="68" actId="14100"/>
          <ac:spMkLst>
            <pc:docMk/>
            <pc:sldMk cId="608815263" sldId="268"/>
            <ac:spMk id="6" creationId="{90EBD998-9717-4E41-B04B-0EC211170072}"/>
          </ac:spMkLst>
        </pc:spChg>
        <pc:picChg chg="add del mod">
          <ac:chgData name="Violet Tape ." userId="91d2a6bed92b69c5" providerId="LiveId" clId="{8170E54F-8913-4169-AD61-1F7868CB9269}" dt="2020-11-29T19:51:47.822" v="1096"/>
          <ac:picMkLst>
            <pc:docMk/>
            <pc:sldMk cId="608815263" sldId="268"/>
            <ac:picMk id="15" creationId="{6E492D96-1E63-40F2-8A9E-AA259A2EF0AA}"/>
          </ac:picMkLst>
        </pc:picChg>
        <pc:picChg chg="add del mod">
          <ac:chgData name="Violet Tape ." userId="91d2a6bed92b69c5" providerId="LiveId" clId="{8170E54F-8913-4169-AD61-1F7868CB9269}" dt="2020-11-29T20:06:32.896" v="1138"/>
          <ac:picMkLst>
            <pc:docMk/>
            <pc:sldMk cId="608815263" sldId="268"/>
            <ac:picMk id="16" creationId="{18B540F2-50B1-428E-9925-B4567FE3F73F}"/>
          </ac:picMkLst>
        </pc:picChg>
        <pc:picChg chg="add del mod">
          <ac:chgData name="Violet Tape ." userId="91d2a6bed92b69c5" providerId="LiveId" clId="{8170E54F-8913-4169-AD61-1F7868CB9269}" dt="2020-11-29T20:07:13.025" v="1140"/>
          <ac:picMkLst>
            <pc:docMk/>
            <pc:sldMk cId="608815263" sldId="268"/>
            <ac:picMk id="17" creationId="{68AEE64E-017D-4B13-8577-55C5ADF7A81F}"/>
          </ac:picMkLst>
        </pc:picChg>
        <pc:picChg chg="add del mod">
          <ac:chgData name="Violet Tape ." userId="91d2a6bed92b69c5" providerId="LiveId" clId="{8170E54F-8913-4169-AD61-1F7868CB9269}" dt="2020-11-29T20:07:44.188" v="1142"/>
          <ac:picMkLst>
            <pc:docMk/>
            <pc:sldMk cId="608815263" sldId="268"/>
            <ac:picMk id="18" creationId="{A817F16B-BC36-48A7-AE49-54A663CA9294}"/>
          </ac:picMkLst>
        </pc:picChg>
        <pc:picChg chg="add del mod">
          <ac:chgData name="Violet Tape ." userId="91d2a6bed92b69c5" providerId="LiveId" clId="{8170E54F-8913-4169-AD61-1F7868CB9269}" dt="2020-11-29T20:21:19.469" v="1171"/>
          <ac:picMkLst>
            <pc:docMk/>
            <pc:sldMk cId="608815263" sldId="268"/>
            <ac:picMk id="19" creationId="{11C6E361-C993-4E37-882E-391DD744EF8B}"/>
          </ac:picMkLst>
        </pc:picChg>
        <pc:picChg chg="add del mod">
          <ac:chgData name="Violet Tape ." userId="91d2a6bed92b69c5" providerId="LiveId" clId="{8170E54F-8913-4169-AD61-1F7868CB9269}" dt="2020-11-29T20:22:48.235" v="1175"/>
          <ac:picMkLst>
            <pc:docMk/>
            <pc:sldMk cId="608815263" sldId="268"/>
            <ac:picMk id="20" creationId="{60B155A7-FC2E-4029-964D-74FE7FBB4E0F}"/>
          </ac:picMkLst>
        </pc:picChg>
        <pc:picChg chg="add mod">
          <ac:chgData name="Violet Tape ." userId="91d2a6bed92b69c5" providerId="LiveId" clId="{8170E54F-8913-4169-AD61-1F7868CB9269}" dt="2020-11-29T20:23:50.568" v="1177"/>
          <ac:picMkLst>
            <pc:docMk/>
            <pc:sldMk cId="608815263" sldId="268"/>
            <ac:picMk id="21" creationId="{A12421E8-2E88-45C9-A42C-89E91FE4CE39}"/>
          </ac:picMkLst>
        </pc:picChg>
      </pc:sldChg>
      <pc:sldChg chg="addSp delSp modSp add del mod modTransition modAnim">
        <pc:chgData name="Violet Tape ." userId="91d2a6bed92b69c5" providerId="LiveId" clId="{8170E54F-8913-4169-AD61-1F7868CB9269}" dt="2020-11-29T20:23:50.568" v="1177"/>
        <pc:sldMkLst>
          <pc:docMk/>
          <pc:sldMk cId="2680492356" sldId="269"/>
        </pc:sldMkLst>
        <pc:spChg chg="mod">
          <ac:chgData name="Violet Tape ." userId="91d2a6bed92b69c5" providerId="LiveId" clId="{8170E54F-8913-4169-AD61-1F7868CB9269}" dt="2020-11-29T16:44:52.520" v="108" actId="14100"/>
          <ac:spMkLst>
            <pc:docMk/>
            <pc:sldMk cId="2680492356" sldId="269"/>
            <ac:spMk id="6" creationId="{7A7B04AF-1BAD-425B-AD8A-0E4402830B67}"/>
          </ac:spMkLst>
        </pc:spChg>
        <pc:graphicFrameChg chg="del mod modGraphic">
          <ac:chgData name="Violet Tape ." userId="91d2a6bed92b69c5" providerId="LiveId" clId="{8170E54F-8913-4169-AD61-1F7868CB9269}" dt="2020-11-29T17:46:20.906" v="680" actId="478"/>
          <ac:graphicFrameMkLst>
            <pc:docMk/>
            <pc:sldMk cId="2680492356" sldId="269"/>
            <ac:graphicFrameMk id="3" creationId="{465D82C3-B30B-431E-B6B3-54376B2AAB8A}"/>
          </ac:graphicFrameMkLst>
        </pc:graphicFrameChg>
        <pc:graphicFrameChg chg="mod modGraphic">
          <ac:chgData name="Violet Tape ." userId="91d2a6bed92b69c5" providerId="LiveId" clId="{8170E54F-8913-4169-AD61-1F7868CB9269}" dt="2020-11-29T17:52:51.246" v="695" actId="14734"/>
          <ac:graphicFrameMkLst>
            <pc:docMk/>
            <pc:sldMk cId="2680492356" sldId="269"/>
            <ac:graphicFrameMk id="3" creationId="{BF94345D-A551-4ED3-81F1-F9DE0F92E8C6}"/>
          </ac:graphicFrameMkLst>
        </pc:graphicFrameChg>
        <pc:picChg chg="add del mod">
          <ac:chgData name="Violet Tape ." userId="91d2a6bed92b69c5" providerId="LiveId" clId="{8170E54F-8913-4169-AD61-1F7868CB9269}" dt="2020-11-29T19:51:47.822" v="1096"/>
          <ac:picMkLst>
            <pc:docMk/>
            <pc:sldMk cId="2680492356" sldId="269"/>
            <ac:picMk id="2" creationId="{20A3DFC9-1BC1-4293-BE73-872891EE815C}"/>
          </ac:picMkLst>
        </pc:picChg>
        <pc:picChg chg="add del mod">
          <ac:chgData name="Violet Tape ." userId="91d2a6bed92b69c5" providerId="LiveId" clId="{8170E54F-8913-4169-AD61-1F7868CB9269}" dt="2020-11-29T20:21:19.469" v="1171"/>
          <ac:picMkLst>
            <pc:docMk/>
            <pc:sldMk cId="2680492356" sldId="269"/>
            <ac:picMk id="4" creationId="{15D5DE17-1E86-43ED-91BB-C36F6993A61B}"/>
          </ac:picMkLst>
        </pc:picChg>
        <pc:picChg chg="add del mod">
          <ac:chgData name="Violet Tape ." userId="91d2a6bed92b69c5" providerId="LiveId" clId="{8170E54F-8913-4169-AD61-1F7868CB9269}" dt="2020-11-29T20:22:43.468" v="1174"/>
          <ac:picMkLst>
            <pc:docMk/>
            <pc:sldMk cId="2680492356" sldId="269"/>
            <ac:picMk id="5" creationId="{FB335FE8-5175-4942-AE0F-72B713E418A9}"/>
          </ac:picMkLst>
        </pc:picChg>
        <pc:picChg chg="add mod">
          <ac:chgData name="Violet Tape ." userId="91d2a6bed92b69c5" providerId="LiveId" clId="{8170E54F-8913-4169-AD61-1F7868CB9269}" dt="2020-11-29T20:23:50.568" v="1177"/>
          <ac:picMkLst>
            <pc:docMk/>
            <pc:sldMk cId="2680492356" sldId="269"/>
            <ac:picMk id="8" creationId="{E3ADA8E8-0276-4D0F-BF0D-668A64D35771}"/>
          </ac:picMkLst>
        </pc:picChg>
      </pc:sldChg>
      <pc:sldChg chg="addSp delSp modSp modTransition modAnim modNotesTx">
        <pc:chgData name="Violet Tape ." userId="91d2a6bed92b69c5" providerId="LiveId" clId="{8170E54F-8913-4169-AD61-1F7868CB9269}" dt="2020-11-29T20:23:50.568" v="1177"/>
        <pc:sldMkLst>
          <pc:docMk/>
          <pc:sldMk cId="941023966" sldId="270"/>
        </pc:sldMkLst>
        <pc:picChg chg="add del mod">
          <ac:chgData name="Violet Tape ." userId="91d2a6bed92b69c5" providerId="LiveId" clId="{8170E54F-8913-4169-AD61-1F7868CB9269}" dt="2020-11-29T19:51:47.822" v="1096"/>
          <ac:picMkLst>
            <pc:docMk/>
            <pc:sldMk cId="941023966" sldId="270"/>
            <ac:picMk id="2" creationId="{88F2EFB2-EA1E-42CA-B2DE-BCFD821E0C20}"/>
          </ac:picMkLst>
        </pc:picChg>
        <pc:picChg chg="add del mod">
          <ac:chgData name="Violet Tape ." userId="91d2a6bed92b69c5" providerId="LiveId" clId="{8170E54F-8913-4169-AD61-1F7868CB9269}" dt="2020-11-29T20:21:19.469" v="1171"/>
          <ac:picMkLst>
            <pc:docMk/>
            <pc:sldMk cId="941023966" sldId="270"/>
            <ac:picMk id="3" creationId="{3764D751-7AA9-4E44-81CB-068FEDF6BB0B}"/>
          </ac:picMkLst>
        </pc:picChg>
        <pc:picChg chg="add del mod">
          <ac:chgData name="Violet Tape ." userId="91d2a6bed92b69c5" providerId="LiveId" clId="{8170E54F-8913-4169-AD61-1F7868CB9269}" dt="2020-11-29T20:22:40.858" v="1173"/>
          <ac:picMkLst>
            <pc:docMk/>
            <pc:sldMk cId="941023966" sldId="270"/>
            <ac:picMk id="6" creationId="{4CF6BA2B-0BBB-4855-83D1-2B574D582D33}"/>
          </ac:picMkLst>
        </pc:picChg>
        <pc:picChg chg="add mod">
          <ac:chgData name="Violet Tape ." userId="91d2a6bed92b69c5" providerId="LiveId" clId="{8170E54F-8913-4169-AD61-1F7868CB9269}" dt="2020-11-29T20:23:50.568" v="1177"/>
          <ac:picMkLst>
            <pc:docMk/>
            <pc:sldMk cId="941023966" sldId="270"/>
            <ac:picMk id="7" creationId="{5A7B9FBA-D888-43A6-8999-907978FCFDC1}"/>
          </ac:picMkLst>
        </pc:picChg>
      </pc:sldChg>
      <pc:sldChg chg="addSp delSp modSp mod modTransition modAnim modNotesTx">
        <pc:chgData name="Violet Tape ." userId="91d2a6bed92b69c5" providerId="LiveId" clId="{8170E54F-8913-4169-AD61-1F7868CB9269}" dt="2020-11-29T20:26:10.259" v="1179"/>
        <pc:sldMkLst>
          <pc:docMk/>
          <pc:sldMk cId="2763850521" sldId="271"/>
        </pc:sldMkLst>
        <pc:spChg chg="del mod">
          <ac:chgData name="Violet Tape ." userId="91d2a6bed92b69c5" providerId="LiveId" clId="{8170E54F-8913-4169-AD61-1F7868CB9269}" dt="2020-11-29T17:26:17.724" v="281" actId="478"/>
          <ac:spMkLst>
            <pc:docMk/>
            <pc:sldMk cId="2763850521" sldId="271"/>
            <ac:spMk id="2" creationId="{E0C2824D-8FE8-4213-B564-272470904087}"/>
          </ac:spMkLst>
        </pc:spChg>
        <pc:spChg chg="add mod">
          <ac:chgData name="Violet Tape ." userId="91d2a6bed92b69c5" providerId="LiveId" clId="{8170E54F-8913-4169-AD61-1F7868CB9269}" dt="2020-11-29T17:02:56.482" v="255" actId="20577"/>
          <ac:spMkLst>
            <pc:docMk/>
            <pc:sldMk cId="2763850521" sldId="271"/>
            <ac:spMk id="8" creationId="{3C1CE813-C0FA-4868-8473-403F53C540B2}"/>
          </ac:spMkLst>
        </pc:spChg>
        <pc:spChg chg="add mod">
          <ac:chgData name="Violet Tape ." userId="91d2a6bed92b69c5" providerId="LiveId" clId="{8170E54F-8913-4169-AD61-1F7868CB9269}" dt="2020-11-29T17:02:49.132" v="253" actId="554"/>
          <ac:spMkLst>
            <pc:docMk/>
            <pc:sldMk cId="2763850521" sldId="271"/>
            <ac:spMk id="9" creationId="{08BA7683-A7FF-41A7-95FB-CCF6987413AB}"/>
          </ac:spMkLst>
        </pc:spChg>
        <pc:spChg chg="add mod">
          <ac:chgData name="Violet Tape ." userId="91d2a6bed92b69c5" providerId="LiveId" clId="{8170E54F-8913-4169-AD61-1F7868CB9269}" dt="2020-11-29T17:02:49.132" v="253" actId="554"/>
          <ac:spMkLst>
            <pc:docMk/>
            <pc:sldMk cId="2763850521" sldId="271"/>
            <ac:spMk id="10" creationId="{7228E4B7-9EB5-4B89-97D0-E0258237B210}"/>
          </ac:spMkLst>
        </pc:spChg>
        <pc:spChg chg="add mod">
          <ac:chgData name="Violet Tape ." userId="91d2a6bed92b69c5" providerId="LiveId" clId="{8170E54F-8913-4169-AD61-1F7868CB9269}" dt="2020-11-29T17:28:36.013" v="362" actId="1076"/>
          <ac:spMkLst>
            <pc:docMk/>
            <pc:sldMk cId="2763850521" sldId="271"/>
            <ac:spMk id="11" creationId="{509CFCD0-EB85-49B5-81D5-DDE4A8B43429}"/>
          </ac:spMkLst>
        </pc:spChg>
        <pc:spChg chg="add mod">
          <ac:chgData name="Violet Tape ." userId="91d2a6bed92b69c5" providerId="LiveId" clId="{8170E54F-8913-4169-AD61-1F7868CB9269}" dt="2020-11-29T17:28:31.545" v="361" actId="1076"/>
          <ac:spMkLst>
            <pc:docMk/>
            <pc:sldMk cId="2763850521" sldId="271"/>
            <ac:spMk id="15" creationId="{9F7BA179-A85D-4B27-91A3-695CCCD54648}"/>
          </ac:spMkLst>
        </pc:spChg>
        <pc:spChg chg="add del mod">
          <ac:chgData name="Violet Tape ." userId="91d2a6bed92b69c5" providerId="LiveId" clId="{8170E54F-8913-4169-AD61-1F7868CB9269}" dt="2020-11-29T17:27:50.516" v="359" actId="478"/>
          <ac:spMkLst>
            <pc:docMk/>
            <pc:sldMk cId="2763850521" sldId="271"/>
            <ac:spMk id="21" creationId="{58829543-C214-49BA-820A-F953985CCE74}"/>
          </ac:spMkLst>
        </pc:spChg>
        <pc:spChg chg="add mod ord">
          <ac:chgData name="Violet Tape ." userId="91d2a6bed92b69c5" providerId="LiveId" clId="{8170E54F-8913-4169-AD61-1F7868CB9269}" dt="2020-11-29T17:30:23.870" v="659" actId="2085"/>
          <ac:spMkLst>
            <pc:docMk/>
            <pc:sldMk cId="2763850521" sldId="271"/>
            <ac:spMk id="22" creationId="{BBB85026-70CE-4E5C-B758-06106E4CB2AF}"/>
          </ac:spMkLst>
        </pc:spChg>
        <pc:picChg chg="add del mod">
          <ac:chgData name="Violet Tape ." userId="91d2a6bed92b69c5" providerId="LiveId" clId="{8170E54F-8913-4169-AD61-1F7868CB9269}" dt="2020-11-29T19:51:47.822" v="1096"/>
          <ac:picMkLst>
            <pc:docMk/>
            <pc:sldMk cId="2763850521" sldId="271"/>
            <ac:picMk id="2" creationId="{E19210B5-83A8-4637-B074-5F6E08D2EED9}"/>
          </ac:picMkLst>
        </pc:picChg>
        <pc:picChg chg="add del mod">
          <ac:chgData name="Violet Tape ." userId="91d2a6bed92b69c5" providerId="LiveId" clId="{8170E54F-8913-4169-AD61-1F7868CB9269}" dt="2020-11-29T20:25:12.757" v="1178"/>
          <ac:picMkLst>
            <pc:docMk/>
            <pc:sldMk cId="2763850521" sldId="271"/>
            <ac:picMk id="3" creationId="{173F085E-5B4B-4D68-84AA-B87E874C6B0A}"/>
          </ac:picMkLst>
        </pc:picChg>
        <pc:picChg chg="add del mod">
          <ac:chgData name="Violet Tape ." userId="91d2a6bed92b69c5" providerId="LiveId" clId="{8170E54F-8913-4169-AD61-1F7868CB9269}" dt="2020-11-29T20:26:10.259" v="1179"/>
          <ac:picMkLst>
            <pc:docMk/>
            <pc:sldMk cId="2763850521" sldId="271"/>
            <ac:picMk id="4" creationId="{99C83289-8B57-48D7-8E25-2F1BE4D3B6F1}"/>
          </ac:picMkLst>
        </pc:picChg>
        <pc:picChg chg="add mod">
          <ac:chgData name="Violet Tape ." userId="91d2a6bed92b69c5" providerId="LiveId" clId="{8170E54F-8913-4169-AD61-1F7868CB9269}" dt="2020-11-29T20:26:10.259" v="1179"/>
          <ac:picMkLst>
            <pc:docMk/>
            <pc:sldMk cId="2763850521" sldId="271"/>
            <ac:picMk id="5" creationId="{5C8E9148-194E-4294-B56E-1C5AB13C1944}"/>
          </ac:picMkLst>
        </pc:picChg>
        <pc:picChg chg="mod">
          <ac:chgData name="Violet Tape ." userId="91d2a6bed92b69c5" providerId="LiveId" clId="{8170E54F-8913-4169-AD61-1F7868CB9269}" dt="2020-11-29T17:29:55.574" v="541" actId="1076"/>
          <ac:picMkLst>
            <pc:docMk/>
            <pc:sldMk cId="2763850521" sldId="271"/>
            <ac:picMk id="7" creationId="{9CBBFF9A-B264-41F8-98B5-8F268A6AB01B}"/>
          </ac:picMkLst>
        </pc:picChg>
        <pc:picChg chg="add del mod ord">
          <ac:chgData name="Violet Tape ." userId="91d2a6bed92b69c5" providerId="LiveId" clId="{8170E54F-8913-4169-AD61-1F7868CB9269}" dt="2020-11-29T17:26:08.905" v="279" actId="478"/>
          <ac:picMkLst>
            <pc:docMk/>
            <pc:sldMk cId="2763850521" sldId="271"/>
            <ac:picMk id="13" creationId="{AC8FD635-7CB1-48F5-9D6A-A96403D44919}"/>
          </ac:picMkLst>
        </pc:picChg>
        <pc:picChg chg="add del mod">
          <ac:chgData name="Violet Tape ." userId="91d2a6bed92b69c5" providerId="LiveId" clId="{8170E54F-8913-4169-AD61-1F7868CB9269}" dt="2020-11-29T17:24:09.477" v="263" actId="478"/>
          <ac:picMkLst>
            <pc:docMk/>
            <pc:sldMk cId="2763850521" sldId="271"/>
            <ac:picMk id="17" creationId="{C1B0CFAF-6FC1-475D-BB47-0BE70D23B2C7}"/>
          </ac:picMkLst>
        </pc:picChg>
        <pc:picChg chg="add mod ord modCrop">
          <ac:chgData name="Violet Tape ." userId="91d2a6bed92b69c5" providerId="LiveId" clId="{8170E54F-8913-4169-AD61-1F7868CB9269}" dt="2020-11-29T17:26:46.224" v="288" actId="167"/>
          <ac:picMkLst>
            <pc:docMk/>
            <pc:sldMk cId="2763850521" sldId="271"/>
            <ac:picMk id="19" creationId="{646353D0-C8C0-4CA7-B72C-2C4B26CB2DD3}"/>
          </ac:picMkLst>
        </pc:picChg>
      </pc:sldChg>
      <pc:sldChg chg="del">
        <pc:chgData name="Violet Tape ." userId="91d2a6bed92b69c5" providerId="LiveId" clId="{8170E54F-8913-4169-AD61-1F7868CB9269}" dt="2020-11-29T16:09:43.085" v="0" actId="47"/>
        <pc:sldMkLst>
          <pc:docMk/>
          <pc:sldMk cId="2747427371" sldId="272"/>
        </pc:sldMkLst>
      </pc:sldChg>
      <pc:sldChg chg="del">
        <pc:chgData name="Violet Tape ." userId="91d2a6bed92b69c5" providerId="LiveId" clId="{8170E54F-8913-4169-AD61-1F7868CB9269}" dt="2020-11-29T16:09:45.322" v="1" actId="47"/>
        <pc:sldMkLst>
          <pc:docMk/>
          <pc:sldMk cId="3259139439" sldId="273"/>
        </pc:sldMkLst>
      </pc:sldChg>
      <pc:sldChg chg="del">
        <pc:chgData name="Violet Tape ." userId="91d2a6bed92b69c5" providerId="LiveId" clId="{8170E54F-8913-4169-AD61-1F7868CB9269}" dt="2020-11-29T16:09:45.322" v="1" actId="47"/>
        <pc:sldMkLst>
          <pc:docMk/>
          <pc:sldMk cId="1402294700" sldId="274"/>
        </pc:sldMkLst>
      </pc:sldChg>
      <pc:sldChg chg="del">
        <pc:chgData name="Violet Tape ." userId="91d2a6bed92b69c5" providerId="LiveId" clId="{8170E54F-8913-4169-AD61-1F7868CB9269}" dt="2020-11-29T16:09:49.259" v="2" actId="47"/>
        <pc:sldMkLst>
          <pc:docMk/>
          <pc:sldMk cId="4108049512" sldId="275"/>
        </pc:sldMkLst>
      </pc:sldChg>
      <pc:sldChg chg="addSp delSp modSp modTransition modAnim">
        <pc:chgData name="Violet Tape ." userId="91d2a6bed92b69c5" providerId="LiveId" clId="{8170E54F-8913-4169-AD61-1F7868CB9269}" dt="2020-11-29T20:27:24.939" v="1180"/>
        <pc:sldMkLst>
          <pc:docMk/>
          <pc:sldMk cId="1795088438" sldId="276"/>
        </pc:sldMkLst>
        <pc:picChg chg="add del mod">
          <ac:chgData name="Violet Tape ." userId="91d2a6bed92b69c5" providerId="LiveId" clId="{8170E54F-8913-4169-AD61-1F7868CB9269}" dt="2020-11-29T19:51:47.822" v="1096"/>
          <ac:picMkLst>
            <pc:docMk/>
            <pc:sldMk cId="1795088438" sldId="276"/>
            <ac:picMk id="2" creationId="{CFD677C2-9DAA-4C98-808D-D2AF07693720}"/>
          </ac:picMkLst>
        </pc:picChg>
        <pc:picChg chg="add del mod">
          <ac:chgData name="Violet Tape ." userId="91d2a6bed92b69c5" providerId="LiveId" clId="{8170E54F-8913-4169-AD61-1F7868CB9269}" dt="2020-11-29T20:27:24.939" v="1180"/>
          <ac:picMkLst>
            <pc:docMk/>
            <pc:sldMk cId="1795088438" sldId="276"/>
            <ac:picMk id="3" creationId="{DC48A380-F864-4729-B04F-110C3110F698}"/>
          </ac:picMkLst>
        </pc:picChg>
        <pc:picChg chg="add mod">
          <ac:chgData name="Violet Tape ." userId="91d2a6bed92b69c5" providerId="LiveId" clId="{8170E54F-8913-4169-AD61-1F7868CB9269}" dt="2020-11-29T20:27:24.939" v="1180"/>
          <ac:picMkLst>
            <pc:docMk/>
            <pc:sldMk cId="1795088438" sldId="276"/>
            <ac:picMk id="4" creationId="{166F7C25-582F-4CB5-8A17-C9B5557D5D3A}"/>
          </ac:picMkLst>
        </pc:picChg>
      </pc:sldChg>
      <pc:sldChg chg="addSp delSp modSp modTransition modAnim modNotesTx">
        <pc:chgData name="Violet Tape ." userId="91d2a6bed92b69c5" providerId="LiveId" clId="{8170E54F-8913-4169-AD61-1F7868CB9269}" dt="2020-11-29T19:59:49.312" v="1126"/>
        <pc:sldMkLst>
          <pc:docMk/>
          <pc:sldMk cId="2466073684" sldId="277"/>
        </pc:sldMkLst>
        <pc:picChg chg="add del mod">
          <ac:chgData name="Violet Tape ." userId="91d2a6bed92b69c5" providerId="LiveId" clId="{8170E54F-8913-4169-AD61-1F7868CB9269}" dt="2020-11-29T19:06:54.927" v="734"/>
          <ac:picMkLst>
            <pc:docMk/>
            <pc:sldMk cId="2466073684" sldId="277"/>
            <ac:picMk id="2" creationId="{DF6272FF-4BC2-4393-B004-D6937B87BF49}"/>
          </ac:picMkLst>
        </pc:picChg>
        <pc:picChg chg="add del mod">
          <ac:chgData name="Violet Tape ." userId="91d2a6bed92b69c5" providerId="LiveId" clId="{8170E54F-8913-4169-AD61-1F7868CB9269}" dt="2020-11-29T19:09:57.606" v="776"/>
          <ac:picMkLst>
            <pc:docMk/>
            <pc:sldMk cId="2466073684" sldId="277"/>
            <ac:picMk id="3" creationId="{C6DC290B-A9FF-40EB-91A3-152E914DB711}"/>
          </ac:picMkLst>
        </pc:picChg>
        <pc:picChg chg="add del mod">
          <ac:chgData name="Violet Tape ." userId="91d2a6bed92b69c5" providerId="LiveId" clId="{8170E54F-8913-4169-AD61-1F7868CB9269}" dt="2020-11-29T19:51:47.822" v="1096"/>
          <ac:picMkLst>
            <pc:docMk/>
            <pc:sldMk cId="2466073684" sldId="277"/>
            <ac:picMk id="5" creationId="{74D12835-EEEC-45C1-8F3E-C5891BB84920}"/>
          </ac:picMkLst>
        </pc:picChg>
        <pc:picChg chg="add del mod">
          <ac:chgData name="Violet Tape ." userId="91d2a6bed92b69c5" providerId="LiveId" clId="{8170E54F-8913-4169-AD61-1F7868CB9269}" dt="2020-11-29T19:59:15.725" v="1125"/>
          <ac:picMkLst>
            <pc:docMk/>
            <pc:sldMk cId="2466073684" sldId="277"/>
            <ac:picMk id="10" creationId="{1045ED30-7C10-4772-923A-4A80CEF77AFA}"/>
          </ac:picMkLst>
        </pc:picChg>
        <pc:picChg chg="add mod">
          <ac:chgData name="Violet Tape ." userId="91d2a6bed92b69c5" providerId="LiveId" clId="{8170E54F-8913-4169-AD61-1F7868CB9269}" dt="2020-11-29T19:59:49.312" v="1126"/>
          <ac:picMkLst>
            <pc:docMk/>
            <pc:sldMk cId="2466073684" sldId="277"/>
            <ac:picMk id="11" creationId="{F6D9353D-9000-48D7-89AD-F48F489FAF0E}"/>
          </ac:picMkLst>
        </pc:picChg>
      </pc:sldChg>
      <pc:sldChg chg="addSp delSp modSp modTransition modAnim modNotesTx">
        <pc:chgData name="Violet Tape ." userId="91d2a6bed92b69c5" providerId="LiveId" clId="{8170E54F-8913-4169-AD61-1F7868CB9269}" dt="2020-11-29T20:04:39.082" v="1132"/>
        <pc:sldMkLst>
          <pc:docMk/>
          <pc:sldMk cId="308535337" sldId="278"/>
        </pc:sldMkLst>
        <pc:picChg chg="add del mod">
          <ac:chgData name="Violet Tape ." userId="91d2a6bed92b69c5" providerId="LiveId" clId="{8170E54F-8913-4169-AD61-1F7868CB9269}" dt="2020-11-29T19:12:29.236" v="844"/>
          <ac:picMkLst>
            <pc:docMk/>
            <pc:sldMk cId="308535337" sldId="278"/>
            <ac:picMk id="16" creationId="{C757F03B-BA9B-4A8B-87D0-56A6382F4ED2}"/>
          </ac:picMkLst>
        </pc:picChg>
        <pc:picChg chg="add del mod">
          <ac:chgData name="Violet Tape ." userId="91d2a6bed92b69c5" providerId="LiveId" clId="{8170E54F-8913-4169-AD61-1F7868CB9269}" dt="2020-11-29T19:51:47.822" v="1096"/>
          <ac:picMkLst>
            <pc:docMk/>
            <pc:sldMk cId="308535337" sldId="278"/>
            <ac:picMk id="17" creationId="{D92CAF90-7514-4D09-BAD9-850B734BCC95}"/>
          </ac:picMkLst>
        </pc:picChg>
        <pc:picChg chg="add mod">
          <ac:chgData name="Violet Tape ." userId="91d2a6bed92b69c5" providerId="LiveId" clId="{8170E54F-8913-4169-AD61-1F7868CB9269}" dt="2020-11-29T20:04:39.082" v="1132"/>
          <ac:picMkLst>
            <pc:docMk/>
            <pc:sldMk cId="308535337" sldId="278"/>
            <ac:picMk id="18" creationId="{411296D9-7F85-4B85-AE65-2389AF1C7328}"/>
          </ac:picMkLst>
        </pc:picChg>
      </pc:sldChg>
      <pc:sldChg chg="del">
        <pc:chgData name="Violet Tape ." userId="91d2a6bed92b69c5" providerId="LiveId" clId="{8170E54F-8913-4169-AD61-1F7868CB9269}" dt="2020-11-29T16:09:53.569" v="3" actId="47"/>
        <pc:sldMkLst>
          <pc:docMk/>
          <pc:sldMk cId="3751136972" sldId="279"/>
        </pc:sldMkLst>
      </pc:sldChg>
      <pc:sldChg chg="addSp delSp modSp modTransition modAnim modNotesTx">
        <pc:chgData name="Violet Tape ." userId="91d2a6bed92b69c5" providerId="LiveId" clId="{8170E54F-8913-4169-AD61-1F7868CB9269}" dt="2020-11-29T20:04:39.082" v="1132"/>
        <pc:sldMkLst>
          <pc:docMk/>
          <pc:sldMk cId="3573923488" sldId="280"/>
        </pc:sldMkLst>
        <pc:picChg chg="add del mod">
          <ac:chgData name="Violet Tape ." userId="91d2a6bed92b69c5" providerId="LiveId" clId="{8170E54F-8913-4169-AD61-1F7868CB9269}" dt="2020-11-29T19:51:47.822" v="1096"/>
          <ac:picMkLst>
            <pc:docMk/>
            <pc:sldMk cId="3573923488" sldId="280"/>
            <ac:picMk id="10" creationId="{F024266A-9ABB-4DC0-AEA9-993C0F4DA9B0}"/>
          </ac:picMkLst>
        </pc:picChg>
        <pc:picChg chg="add mod">
          <ac:chgData name="Violet Tape ." userId="91d2a6bed92b69c5" providerId="LiveId" clId="{8170E54F-8913-4169-AD61-1F7868CB9269}" dt="2020-11-29T20:04:39.082" v="1132"/>
          <ac:picMkLst>
            <pc:docMk/>
            <pc:sldMk cId="3573923488" sldId="280"/>
            <ac:picMk id="13" creationId="{42366694-2466-4D45-AEF0-9B1643BAFF9E}"/>
          </ac:picMkLst>
        </pc:picChg>
      </pc:sldChg>
      <pc:sldChg chg="addSp delSp modSp modTransition modAnim modNotesTx">
        <pc:chgData name="Violet Tape ." userId="91d2a6bed92b69c5" providerId="LiveId" clId="{8170E54F-8913-4169-AD61-1F7868CB9269}" dt="2020-11-29T20:06:30.592" v="1137"/>
        <pc:sldMkLst>
          <pc:docMk/>
          <pc:sldMk cId="609755881" sldId="281"/>
        </pc:sldMkLst>
        <pc:picChg chg="add del mod">
          <ac:chgData name="Violet Tape ." userId="91d2a6bed92b69c5" providerId="LiveId" clId="{8170E54F-8913-4169-AD61-1F7868CB9269}" dt="2020-11-29T19:51:47.822" v="1096"/>
          <ac:picMkLst>
            <pc:docMk/>
            <pc:sldMk cId="609755881" sldId="281"/>
            <ac:picMk id="6" creationId="{A93E4383-06A9-401A-B872-E683B7AAFC5A}"/>
          </ac:picMkLst>
        </pc:picChg>
        <pc:picChg chg="add del mod">
          <ac:chgData name="Violet Tape ." userId="91d2a6bed92b69c5" providerId="LiveId" clId="{8170E54F-8913-4169-AD61-1F7868CB9269}" dt="2020-11-29T20:04:41.931" v="1133"/>
          <ac:picMkLst>
            <pc:docMk/>
            <pc:sldMk cId="609755881" sldId="281"/>
            <ac:picMk id="11" creationId="{EFD3FFFA-37BD-49E8-BA3C-7B07F1ADFCF5}"/>
          </ac:picMkLst>
        </pc:picChg>
        <pc:picChg chg="add del mod">
          <ac:chgData name="Violet Tape ." userId="91d2a6bed92b69c5" providerId="LiveId" clId="{8170E54F-8913-4169-AD61-1F7868CB9269}" dt="2020-11-29T20:05:23.530" v="1136"/>
          <ac:picMkLst>
            <pc:docMk/>
            <pc:sldMk cId="609755881" sldId="281"/>
            <ac:picMk id="12" creationId="{F7867429-7352-45CB-8BB4-1A072A0F036C}"/>
          </ac:picMkLst>
        </pc:picChg>
        <pc:picChg chg="add mod">
          <ac:chgData name="Violet Tape ." userId="91d2a6bed92b69c5" providerId="LiveId" clId="{8170E54F-8913-4169-AD61-1F7868CB9269}" dt="2020-11-29T20:06:30.592" v="1137"/>
          <ac:picMkLst>
            <pc:docMk/>
            <pc:sldMk cId="609755881" sldId="281"/>
            <ac:picMk id="13" creationId="{7BEC3B0B-310D-4CC7-A490-48B8E8FD489C}"/>
          </ac:picMkLst>
        </pc:picChg>
      </pc:sldChg>
      <pc:sldChg chg="del">
        <pc:chgData name="Violet Tape ." userId="91d2a6bed92b69c5" providerId="LiveId" clId="{8170E54F-8913-4169-AD61-1F7868CB9269}" dt="2020-11-29T16:10:01.314" v="4" actId="47"/>
        <pc:sldMkLst>
          <pc:docMk/>
          <pc:sldMk cId="2652299382" sldId="282"/>
        </pc:sldMkLst>
      </pc:sldChg>
      <pc:sldChg chg="addSp delSp modSp modTransition modAnim modNotesTx">
        <pc:chgData name="Violet Tape ." userId="91d2a6bed92b69c5" providerId="LiveId" clId="{8170E54F-8913-4169-AD61-1F7868CB9269}" dt="2020-11-29T19:58:51.421" v="1124"/>
        <pc:sldMkLst>
          <pc:docMk/>
          <pc:sldMk cId="2192500838" sldId="283"/>
        </pc:sldMkLst>
        <pc:picChg chg="add del mod">
          <ac:chgData name="Violet Tape ." userId="91d2a6bed92b69c5" providerId="LiveId" clId="{8170E54F-8913-4169-AD61-1F7868CB9269}" dt="2020-11-29T19:51:47.822" v="1096"/>
          <ac:picMkLst>
            <pc:docMk/>
            <pc:sldMk cId="2192500838" sldId="283"/>
            <ac:picMk id="2" creationId="{CE2F91BC-2092-480B-BCD8-8A23092FEB7B}"/>
          </ac:picMkLst>
        </pc:picChg>
        <pc:picChg chg="add mod">
          <ac:chgData name="Violet Tape ." userId="91d2a6bed92b69c5" providerId="LiveId" clId="{8170E54F-8913-4169-AD61-1F7868CB9269}" dt="2020-11-29T19:58:51.421" v="1124"/>
          <ac:picMkLst>
            <pc:docMk/>
            <pc:sldMk cId="2192500838" sldId="283"/>
            <ac:picMk id="5" creationId="{AEE18DF3-3657-45D8-9E84-581951EFA3FF}"/>
          </ac:picMkLst>
        </pc:picChg>
      </pc:sldChg>
      <pc:sldChg chg="addSp delSp modSp modTransition modAnim modNotesTx">
        <pc:chgData name="Violet Tape ." userId="91d2a6bed92b69c5" providerId="LiveId" clId="{8170E54F-8913-4169-AD61-1F7868CB9269}" dt="2020-11-29T19:55:53.559" v="1115"/>
        <pc:sldMkLst>
          <pc:docMk/>
          <pc:sldMk cId="1497341923" sldId="284"/>
        </pc:sldMkLst>
        <pc:picChg chg="add del mod">
          <ac:chgData name="Violet Tape ." userId="91d2a6bed92b69c5" providerId="LiveId" clId="{8170E54F-8913-4169-AD61-1F7868CB9269}" dt="2020-11-29T19:51:47.822" v="1096"/>
          <ac:picMkLst>
            <pc:docMk/>
            <pc:sldMk cId="1497341923" sldId="284"/>
            <ac:picMk id="2" creationId="{02E63F64-FAB7-4B12-B602-F1E3E529FC6B}"/>
          </ac:picMkLst>
        </pc:picChg>
        <pc:picChg chg="add mod">
          <ac:chgData name="Violet Tape ." userId="91d2a6bed92b69c5" providerId="LiveId" clId="{8170E54F-8913-4169-AD61-1F7868CB9269}" dt="2020-11-29T19:55:53.559" v="1115"/>
          <ac:picMkLst>
            <pc:docMk/>
            <pc:sldMk cId="1497341923" sldId="284"/>
            <ac:picMk id="3" creationId="{02A3DAB5-8441-4470-B812-14A88620956E}"/>
          </ac:picMkLst>
        </pc:picChg>
      </pc:sldChg>
      <pc:sldChg chg="addSp delSp modSp modTransition modAnim">
        <pc:chgData name="Violet Tape ." userId="91d2a6bed92b69c5" providerId="LiveId" clId="{8170E54F-8913-4169-AD61-1F7868CB9269}" dt="2020-11-29T19:58:51.421" v="1124"/>
        <pc:sldMkLst>
          <pc:docMk/>
          <pc:sldMk cId="823782056" sldId="285"/>
        </pc:sldMkLst>
        <pc:picChg chg="add del mod">
          <ac:chgData name="Violet Tape ." userId="91d2a6bed92b69c5" providerId="LiveId" clId="{8170E54F-8913-4169-AD61-1F7868CB9269}" dt="2020-11-29T19:51:47.822" v="1096"/>
          <ac:picMkLst>
            <pc:docMk/>
            <pc:sldMk cId="823782056" sldId="285"/>
            <ac:picMk id="4" creationId="{00D3CE4B-302A-44C4-AD9F-646BA1A0DA4F}"/>
          </ac:picMkLst>
        </pc:picChg>
        <pc:picChg chg="add del mod">
          <ac:chgData name="Violet Tape ." userId="91d2a6bed92b69c5" providerId="LiveId" clId="{8170E54F-8913-4169-AD61-1F7868CB9269}" dt="2020-11-29T19:56:03.621" v="1117"/>
          <ac:picMkLst>
            <pc:docMk/>
            <pc:sldMk cId="823782056" sldId="285"/>
            <ac:picMk id="8" creationId="{915C9B8F-1DC8-4906-A32B-89458C1787DD}"/>
          </ac:picMkLst>
        </pc:picChg>
        <pc:picChg chg="add mod">
          <ac:chgData name="Violet Tape ." userId="91d2a6bed92b69c5" providerId="LiveId" clId="{8170E54F-8913-4169-AD61-1F7868CB9269}" dt="2020-11-29T19:58:51.421" v="1124"/>
          <ac:picMkLst>
            <pc:docMk/>
            <pc:sldMk cId="823782056" sldId="285"/>
            <ac:picMk id="10" creationId="{C25F3D89-9C15-4995-AE3D-E9102E23D77A}"/>
          </ac:picMkLst>
        </pc:picChg>
      </pc:sldChg>
      <pc:sldChg chg="addSp delSp modSp modTransition modAnim modNotesTx">
        <pc:chgData name="Violet Tape ." userId="91d2a6bed92b69c5" providerId="LiveId" clId="{8170E54F-8913-4169-AD61-1F7868CB9269}" dt="2020-11-29T20:02:21.209" v="1128"/>
        <pc:sldMkLst>
          <pc:docMk/>
          <pc:sldMk cId="325383943" sldId="286"/>
        </pc:sldMkLst>
        <pc:picChg chg="add del mod">
          <ac:chgData name="Violet Tape ." userId="91d2a6bed92b69c5" providerId="LiveId" clId="{8170E54F-8913-4169-AD61-1F7868CB9269}" dt="2020-11-29T19:09:57.606" v="776"/>
          <ac:picMkLst>
            <pc:docMk/>
            <pc:sldMk cId="325383943" sldId="286"/>
            <ac:picMk id="5" creationId="{44F9DE79-0FC0-4854-9F94-E450C9EE5302}"/>
          </ac:picMkLst>
        </pc:picChg>
        <pc:picChg chg="add del mod">
          <ac:chgData name="Violet Tape ." userId="91d2a6bed92b69c5" providerId="LiveId" clId="{8170E54F-8913-4169-AD61-1F7868CB9269}" dt="2020-11-29T19:51:47.822" v="1096"/>
          <ac:picMkLst>
            <pc:docMk/>
            <pc:sldMk cId="325383943" sldId="286"/>
            <ac:picMk id="11" creationId="{0CE66A21-86F5-460B-BF07-C982C54E2D2B}"/>
          </ac:picMkLst>
        </pc:picChg>
        <pc:picChg chg="add del mod">
          <ac:chgData name="Violet Tape ." userId="91d2a6bed92b69c5" providerId="LiveId" clId="{8170E54F-8913-4169-AD61-1F7868CB9269}" dt="2020-11-29T20:00:17.360" v="1127"/>
          <ac:picMkLst>
            <pc:docMk/>
            <pc:sldMk cId="325383943" sldId="286"/>
            <ac:picMk id="12" creationId="{D229B740-6588-466A-8A39-4FBCC93A913F}"/>
          </ac:picMkLst>
        </pc:picChg>
        <pc:picChg chg="add mod">
          <ac:chgData name="Violet Tape ." userId="91d2a6bed92b69c5" providerId="LiveId" clId="{8170E54F-8913-4169-AD61-1F7868CB9269}" dt="2020-11-29T20:02:21.209" v="1128"/>
          <ac:picMkLst>
            <pc:docMk/>
            <pc:sldMk cId="325383943" sldId="286"/>
            <ac:picMk id="13" creationId="{403741B7-33C4-453A-AC9C-EBC8540F945B}"/>
          </ac:picMkLst>
        </pc:picChg>
      </pc:sldChg>
      <pc:sldChg chg="addSp delSp modSp mod modTransition modAnim">
        <pc:chgData name="Violet Tape ." userId="91d2a6bed92b69c5" providerId="LiveId" clId="{8170E54F-8913-4169-AD61-1F7868CB9269}" dt="2020-11-29T20:02:21.209" v="1128"/>
        <pc:sldMkLst>
          <pc:docMk/>
          <pc:sldMk cId="791463998" sldId="287"/>
        </pc:sldMkLst>
        <pc:picChg chg="del">
          <ac:chgData name="Violet Tape ." userId="91d2a6bed92b69c5" providerId="LiveId" clId="{8170E54F-8913-4169-AD61-1F7868CB9269}" dt="2020-11-29T17:37:54.489" v="660" actId="478"/>
          <ac:picMkLst>
            <pc:docMk/>
            <pc:sldMk cId="791463998" sldId="287"/>
            <ac:picMk id="4" creationId="{21955B52-AF2B-4990-AB07-C0CC2DF52628}"/>
          </ac:picMkLst>
        </pc:picChg>
        <pc:picChg chg="add mod">
          <ac:chgData name="Violet Tape ." userId="91d2a6bed92b69c5" providerId="LiveId" clId="{8170E54F-8913-4169-AD61-1F7868CB9269}" dt="2020-11-29T17:38:04.110" v="666" actId="1076"/>
          <ac:picMkLst>
            <pc:docMk/>
            <pc:sldMk cId="791463998" sldId="287"/>
            <ac:picMk id="12" creationId="{DF4899F7-B0A2-4C32-AE73-21C09226A55A}"/>
          </ac:picMkLst>
        </pc:picChg>
        <pc:picChg chg="add del mod">
          <ac:chgData name="Violet Tape ." userId="91d2a6bed92b69c5" providerId="LiveId" clId="{8170E54F-8913-4169-AD61-1F7868CB9269}" dt="2020-11-29T19:09:57.606" v="776"/>
          <ac:picMkLst>
            <pc:docMk/>
            <pc:sldMk cId="791463998" sldId="287"/>
            <ac:picMk id="13" creationId="{9A0A0C9A-3D18-41FF-BF16-46B60FB1D133}"/>
          </ac:picMkLst>
        </pc:picChg>
        <pc:picChg chg="add del mod">
          <ac:chgData name="Violet Tape ." userId="91d2a6bed92b69c5" providerId="LiveId" clId="{8170E54F-8913-4169-AD61-1F7868CB9269}" dt="2020-11-29T19:51:47.822" v="1096"/>
          <ac:picMkLst>
            <pc:docMk/>
            <pc:sldMk cId="791463998" sldId="287"/>
            <ac:picMk id="14" creationId="{7A8E3B07-0CAF-4F66-AC78-0091D9811D7D}"/>
          </ac:picMkLst>
        </pc:picChg>
        <pc:picChg chg="add mod">
          <ac:chgData name="Violet Tape ." userId="91d2a6bed92b69c5" providerId="LiveId" clId="{8170E54F-8913-4169-AD61-1F7868CB9269}" dt="2020-11-29T20:02:21.209" v="1128"/>
          <ac:picMkLst>
            <pc:docMk/>
            <pc:sldMk cId="791463998" sldId="287"/>
            <ac:picMk id="15" creationId="{C40852A3-B93B-4633-BE50-ECB5731F8CB3}"/>
          </ac:picMkLst>
        </pc:picChg>
      </pc:sldChg>
      <pc:sldChg chg="addSp delSp modSp modTransition modAnim">
        <pc:chgData name="Violet Tape ." userId="91d2a6bed92b69c5" providerId="LiveId" clId="{8170E54F-8913-4169-AD61-1F7868CB9269}" dt="2020-11-29T20:04:39.082" v="1132"/>
        <pc:sldMkLst>
          <pc:docMk/>
          <pc:sldMk cId="2627233111" sldId="288"/>
        </pc:sldMkLst>
        <pc:picChg chg="add del mod">
          <ac:chgData name="Violet Tape ." userId="91d2a6bed92b69c5" providerId="LiveId" clId="{8170E54F-8913-4169-AD61-1F7868CB9269}" dt="2020-11-29T19:09:57.606" v="776"/>
          <ac:picMkLst>
            <pc:docMk/>
            <pc:sldMk cId="2627233111" sldId="288"/>
            <ac:picMk id="12" creationId="{C3736A2C-8E42-4D92-A9B1-8323D43541C4}"/>
          </ac:picMkLst>
        </pc:picChg>
        <pc:picChg chg="add del mod">
          <ac:chgData name="Violet Tape ." userId="91d2a6bed92b69c5" providerId="LiveId" clId="{8170E54F-8913-4169-AD61-1F7868CB9269}" dt="2020-11-29T19:51:47.822" v="1096"/>
          <ac:picMkLst>
            <pc:docMk/>
            <pc:sldMk cId="2627233111" sldId="288"/>
            <ac:picMk id="13" creationId="{4972BCA0-3716-475D-A74D-4BBD557A6543}"/>
          </ac:picMkLst>
        </pc:picChg>
        <pc:picChg chg="add del mod">
          <ac:chgData name="Violet Tape ." userId="91d2a6bed92b69c5" providerId="LiveId" clId="{8170E54F-8913-4169-AD61-1F7868CB9269}" dt="2020-11-29T20:02:25.020" v="1129"/>
          <ac:picMkLst>
            <pc:docMk/>
            <pc:sldMk cId="2627233111" sldId="288"/>
            <ac:picMk id="14" creationId="{AE41C4DE-51E6-4491-B43B-D684EA15E239}"/>
          </ac:picMkLst>
        </pc:picChg>
        <pc:picChg chg="add del mod">
          <ac:chgData name="Violet Tape ." userId="91d2a6bed92b69c5" providerId="LiveId" clId="{8170E54F-8913-4169-AD61-1F7868CB9269}" dt="2020-11-29T20:03:21.707" v="1131"/>
          <ac:picMkLst>
            <pc:docMk/>
            <pc:sldMk cId="2627233111" sldId="288"/>
            <ac:picMk id="15" creationId="{0D727D06-729E-4257-8836-4550C5EC78FF}"/>
          </ac:picMkLst>
        </pc:picChg>
        <pc:picChg chg="add mod">
          <ac:chgData name="Violet Tape ." userId="91d2a6bed92b69c5" providerId="LiveId" clId="{8170E54F-8913-4169-AD61-1F7868CB9269}" dt="2020-11-29T20:04:39.082" v="1132"/>
          <ac:picMkLst>
            <pc:docMk/>
            <pc:sldMk cId="2627233111" sldId="288"/>
            <ac:picMk id="16" creationId="{E5B65294-0066-48BE-B1A4-8EFBDC174C7D}"/>
          </ac:picMkLst>
        </pc:picChg>
      </pc:sldChg>
      <pc:sldChg chg="addSp delSp modSp mod modTransition modAnim modNotesTx">
        <pc:chgData name="Violet Tape ." userId="91d2a6bed92b69c5" providerId="LiveId" clId="{8170E54F-8913-4169-AD61-1F7868CB9269}" dt="2020-11-29T20:26:10.259" v="1179"/>
        <pc:sldMkLst>
          <pc:docMk/>
          <pc:sldMk cId="3793269365" sldId="289"/>
        </pc:sldMkLst>
        <pc:spChg chg="mod">
          <ac:chgData name="Violet Tape ." userId="91d2a6bed92b69c5" providerId="LiveId" clId="{8170E54F-8913-4169-AD61-1F7868CB9269}" dt="2020-11-29T16:11:14.735" v="12" actId="1076"/>
          <ac:spMkLst>
            <pc:docMk/>
            <pc:sldMk cId="3793269365" sldId="289"/>
            <ac:spMk id="12" creationId="{31E050FF-0045-4E2A-9DEF-FA76F3E5FA18}"/>
          </ac:spMkLst>
        </pc:spChg>
        <pc:spChg chg="mod">
          <ac:chgData name="Violet Tape ." userId="91d2a6bed92b69c5" providerId="LiveId" clId="{8170E54F-8913-4169-AD61-1F7868CB9269}" dt="2020-11-29T16:11:16.933" v="13" actId="1076"/>
          <ac:spMkLst>
            <pc:docMk/>
            <pc:sldMk cId="3793269365" sldId="289"/>
            <ac:spMk id="14" creationId="{C8113583-F5A0-4336-9971-20F2628DDE26}"/>
          </ac:spMkLst>
        </pc:spChg>
        <pc:picChg chg="add del mod">
          <ac:chgData name="Violet Tape ." userId="91d2a6bed92b69c5" providerId="LiveId" clId="{8170E54F-8913-4169-AD61-1F7868CB9269}" dt="2020-11-29T19:17:22.880" v="962"/>
          <ac:picMkLst>
            <pc:docMk/>
            <pc:sldMk cId="3793269365" sldId="289"/>
            <ac:picMk id="2" creationId="{8893F470-2AB6-464F-A70D-0823D1982CC2}"/>
          </ac:picMkLst>
        </pc:picChg>
        <pc:picChg chg="add del mod">
          <ac:chgData name="Violet Tape ." userId="91d2a6bed92b69c5" providerId="LiveId" clId="{8170E54F-8913-4169-AD61-1F7868CB9269}" dt="2020-11-29T19:51:47.822" v="1096"/>
          <ac:picMkLst>
            <pc:docMk/>
            <pc:sldMk cId="3793269365" sldId="289"/>
            <ac:picMk id="3" creationId="{E710437A-827C-4FD3-A5AB-357C2200FBE8}"/>
          </ac:picMkLst>
        </pc:picChg>
        <pc:picChg chg="add del mod">
          <ac:chgData name="Violet Tape ." userId="91d2a6bed92b69c5" providerId="LiveId" clId="{8170E54F-8913-4169-AD61-1F7868CB9269}" dt="2020-11-29T20:08:10.177" v="1144"/>
          <ac:picMkLst>
            <pc:docMk/>
            <pc:sldMk cId="3793269365" sldId="289"/>
            <ac:picMk id="4" creationId="{74F4AA3E-D999-4C10-AB70-30B76D5E521A}"/>
          </ac:picMkLst>
        </pc:picChg>
        <pc:picChg chg="add del mod">
          <ac:chgData name="Violet Tape ." userId="91d2a6bed92b69c5" providerId="LiveId" clId="{8170E54F-8913-4169-AD61-1F7868CB9269}" dt="2020-11-29T20:09:24.529" v="1160"/>
          <ac:picMkLst>
            <pc:docMk/>
            <pc:sldMk cId="3793269365" sldId="289"/>
            <ac:picMk id="5" creationId="{AC0E5D65-F45C-4A40-B7A3-DD0B6D43B128}"/>
          </ac:picMkLst>
        </pc:picChg>
        <pc:picChg chg="add del mod">
          <ac:chgData name="Violet Tape ." userId="91d2a6bed92b69c5" providerId="LiveId" clId="{8170E54F-8913-4169-AD61-1F7868CB9269}" dt="2020-11-29T20:09:46.579" v="1162"/>
          <ac:picMkLst>
            <pc:docMk/>
            <pc:sldMk cId="3793269365" sldId="289"/>
            <ac:picMk id="9" creationId="{14612017-51B9-4F82-910B-63EE8B523E59}"/>
          </ac:picMkLst>
        </pc:picChg>
        <pc:picChg chg="add del mod">
          <ac:chgData name="Violet Tape ." userId="91d2a6bed92b69c5" providerId="LiveId" clId="{8170E54F-8913-4169-AD61-1F7868CB9269}" dt="2020-11-29T20:22:52.702" v="1176"/>
          <ac:picMkLst>
            <pc:docMk/>
            <pc:sldMk cId="3793269365" sldId="289"/>
            <ac:picMk id="10" creationId="{4214D326-E80E-4F33-8E2D-A4C3A80D2788}"/>
          </ac:picMkLst>
        </pc:picChg>
        <pc:picChg chg="add del mod">
          <ac:chgData name="Violet Tape ." userId="91d2a6bed92b69c5" providerId="LiveId" clId="{8170E54F-8913-4169-AD61-1F7868CB9269}" dt="2020-11-29T20:26:10.259" v="1179"/>
          <ac:picMkLst>
            <pc:docMk/>
            <pc:sldMk cId="3793269365" sldId="289"/>
            <ac:picMk id="11" creationId="{16B26928-8609-409E-99D1-789197994F03}"/>
          </ac:picMkLst>
        </pc:picChg>
        <pc:picChg chg="add mod">
          <ac:chgData name="Violet Tape ." userId="91d2a6bed92b69c5" providerId="LiveId" clId="{8170E54F-8913-4169-AD61-1F7868CB9269}" dt="2020-11-29T20:26:10.259" v="1179"/>
          <ac:picMkLst>
            <pc:docMk/>
            <pc:sldMk cId="3793269365" sldId="289"/>
            <ac:picMk id="13" creationId="{5179147D-00D7-4BAE-97F6-3B9FEA0B1562}"/>
          </ac:picMkLst>
        </pc:picChg>
      </pc:sldChg>
      <pc:sldChg chg="del">
        <pc:chgData name="Violet Tape ." userId="91d2a6bed92b69c5" providerId="LiveId" clId="{8170E54F-8913-4169-AD61-1F7868CB9269}" dt="2020-11-29T16:10:03.674" v="5" actId="47"/>
        <pc:sldMkLst>
          <pc:docMk/>
          <pc:sldMk cId="67017819"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9ECA5-3A66-4BEA-AEF3-E1A490565B0B}" type="datetimeFigureOut">
              <a:rPr lang="en-US" smtClean="0"/>
              <a:t>11/28/2020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64432-A09B-4054-9E6F-3563420525D4}" type="slidenum">
              <a:rPr lang="en-US" smtClean="0"/>
              <a:t>‹#›</a:t>
            </a:fld>
            <a:endParaRPr lang="en-US"/>
          </a:p>
        </p:txBody>
      </p:sp>
    </p:spTree>
    <p:extLst>
      <p:ext uri="{BB962C8B-B14F-4D97-AF65-F5344CB8AC3E}">
        <p14:creationId xmlns:p14="http://schemas.microsoft.com/office/powerpoint/2010/main" val="359993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a:t>
            </a:r>
            <a:r>
              <a:rPr lang="en-GB" dirty="0" err="1"/>
              <a:t>ArchColider</a:t>
            </a:r>
            <a:r>
              <a:rPr lang="en-GB" dirty="0"/>
              <a:t> and this is our architectural proposal for Farmacy Food.</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a:t>
            </a:fld>
            <a:endParaRPr lang="en-US"/>
          </a:p>
        </p:txBody>
      </p:sp>
    </p:spTree>
    <p:extLst>
      <p:ext uri="{BB962C8B-B14F-4D97-AF65-F5344CB8AC3E}">
        <p14:creationId xmlns:p14="http://schemas.microsoft.com/office/powerpoint/2010/main" val="3730642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technical perspective, we offer modularized monolith, a set of them. The </a:t>
            </a:r>
            <a:r>
              <a:rPr lang="en-GB" dirty="0" err="1"/>
              <a:t>centers</a:t>
            </a:r>
            <a:r>
              <a:rPr lang="en-GB" dirty="0"/>
              <a:t> of functional gravity are Meal </a:t>
            </a:r>
            <a:r>
              <a:rPr lang="en-GB" dirty="0" err="1"/>
              <a:t>Catalog</a:t>
            </a:r>
            <a:r>
              <a:rPr lang="en-GB" dirty="0"/>
              <a:t> and Ordering modules.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10</a:t>
            </a:fld>
            <a:endParaRPr lang="en-US"/>
          </a:p>
        </p:txBody>
      </p:sp>
    </p:spTree>
    <p:extLst>
      <p:ext uri="{BB962C8B-B14F-4D97-AF65-F5344CB8AC3E}">
        <p14:creationId xmlns:p14="http://schemas.microsoft.com/office/powerpoint/2010/main" val="290357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start thinking about the next architectural patterns, we need to identify quality attributes. Simplicity and Modifiability are dominating qualities across the system. Remember constraints?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11</a:t>
            </a:fld>
            <a:endParaRPr lang="en-US"/>
          </a:p>
        </p:txBody>
      </p:sp>
    </p:spTree>
    <p:extLst>
      <p:ext uri="{BB962C8B-B14F-4D97-AF65-F5344CB8AC3E}">
        <p14:creationId xmlns:p14="http://schemas.microsoft.com/office/powerpoint/2010/main" val="1353418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every subsystem will have additional set of essential quality attributes. It helps to pick correct patterns based on the specific needs of each subsystem.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12</a:t>
            </a:fld>
            <a:endParaRPr lang="en-US"/>
          </a:p>
        </p:txBody>
      </p:sp>
    </p:spTree>
    <p:extLst>
      <p:ext uri="{BB962C8B-B14F-4D97-AF65-F5344CB8AC3E}">
        <p14:creationId xmlns:p14="http://schemas.microsoft.com/office/powerpoint/2010/main" val="35873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address modifiability and extensibility, we’ll use commands and events for communication between logical parts in monolith. Doing so from the beginning, we ensure that extraction of any module won’t be so painful because commands and events should flow as before.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13</a:t>
            </a:fld>
            <a:endParaRPr lang="en-US"/>
          </a:p>
        </p:txBody>
      </p:sp>
    </p:spTree>
    <p:extLst>
      <p:ext uri="{BB962C8B-B14F-4D97-AF65-F5344CB8AC3E}">
        <p14:creationId xmlns:p14="http://schemas.microsoft.com/office/powerpoint/2010/main" val="35873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everything is done right – then extraction should be easy with communication and security checks in place</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14</a:t>
            </a:fld>
            <a:endParaRPr lang="en-US"/>
          </a:p>
        </p:txBody>
      </p:sp>
    </p:spTree>
    <p:extLst>
      <p:ext uri="{BB962C8B-B14F-4D97-AF65-F5344CB8AC3E}">
        <p14:creationId xmlns:p14="http://schemas.microsoft.com/office/powerpoint/2010/main" val="358737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decisions about extracting or scaling services are based on facts. Metrics trend analysis should be used as fitness functions.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15</a:t>
            </a:fld>
            <a:endParaRPr lang="en-US"/>
          </a:p>
        </p:txBody>
      </p:sp>
    </p:spTree>
    <p:extLst>
      <p:ext uri="{BB962C8B-B14F-4D97-AF65-F5344CB8AC3E}">
        <p14:creationId xmlns:p14="http://schemas.microsoft.com/office/powerpoint/2010/main" val="35873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things can be fitted on system diagram and we moving to specific information view. Here we illustrate our decision to cache catalog on client device and send to backend only formed order, for additional checks and payment process. </a:t>
            </a:r>
          </a:p>
          <a:p>
            <a:endParaRPr lang="en-US" dirty="0"/>
          </a:p>
          <a:p>
            <a:r>
              <a:rPr lang="en-US" dirty="0"/>
              <a:t>We estimate number of messages and size that help to provide cost analysis later. </a:t>
            </a:r>
          </a:p>
        </p:txBody>
      </p:sp>
      <p:sp>
        <p:nvSpPr>
          <p:cNvPr id="4" name="Slide Number Placeholder 3"/>
          <p:cNvSpPr>
            <a:spLocks noGrp="1"/>
          </p:cNvSpPr>
          <p:nvPr>
            <p:ph type="sldNum" sz="quarter" idx="5"/>
          </p:nvPr>
        </p:nvSpPr>
        <p:spPr/>
        <p:txBody>
          <a:bodyPr/>
          <a:lstStyle/>
          <a:p>
            <a:fld id="{21764432-A09B-4054-9E6F-3563420525D4}" type="slidenum">
              <a:rPr lang="en-US" smtClean="0"/>
              <a:t>16</a:t>
            </a:fld>
            <a:endParaRPr lang="en-US"/>
          </a:p>
        </p:txBody>
      </p:sp>
    </p:spTree>
    <p:extLst>
      <p:ext uri="{BB962C8B-B14F-4D97-AF65-F5344CB8AC3E}">
        <p14:creationId xmlns:p14="http://schemas.microsoft.com/office/powerpoint/2010/main" val="82949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Conceptual map and quality attributes </a:t>
            </a:r>
            <a:r>
              <a:rPr lang="en-GB" dirty="0" err="1"/>
              <a:t>maped</a:t>
            </a:r>
            <a:r>
              <a:rPr lang="en-GB" dirty="0"/>
              <a:t> to user journeys help a lot in designing information flow.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17</a:t>
            </a:fld>
            <a:endParaRPr lang="en-US"/>
          </a:p>
        </p:txBody>
      </p:sp>
    </p:spTree>
    <p:extLst>
      <p:ext uri="{BB962C8B-B14F-4D97-AF65-F5344CB8AC3E}">
        <p14:creationId xmlns:p14="http://schemas.microsoft.com/office/powerpoint/2010/main" val="377756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concurrency view we show potentially risky situation with concurrent updates of available meals, but the </a:t>
            </a:r>
            <a:r>
              <a:rPr lang="en-GB" dirty="0" err="1"/>
              <a:t>catalog</a:t>
            </a:r>
            <a:r>
              <a:rPr lang="en-GB" dirty="0"/>
              <a:t> should keep data consistency</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18</a:t>
            </a:fld>
            <a:endParaRPr lang="en-US"/>
          </a:p>
        </p:txBody>
      </p:sp>
    </p:spTree>
    <p:extLst>
      <p:ext uri="{BB962C8B-B14F-4D97-AF65-F5344CB8AC3E}">
        <p14:creationId xmlns:p14="http://schemas.microsoft.com/office/powerpoint/2010/main" val="3453328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propose to use the actor pattern because we have actor pattern implementation in life - fridges. A user always buys from a specific fridge, and a meal can’t magically jump from one fridge to another.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19</a:t>
            </a:fld>
            <a:endParaRPr lang="en-US"/>
          </a:p>
        </p:txBody>
      </p:sp>
    </p:spTree>
    <p:extLst>
      <p:ext uri="{BB962C8B-B14F-4D97-AF65-F5344CB8AC3E}">
        <p14:creationId xmlns:p14="http://schemas.microsoft.com/office/powerpoint/2010/main" val="3542954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Farmacy Food requires an ordering system that will connect its users with ghost kitchens. Based on </a:t>
            </a:r>
            <a:r>
              <a:rPr lang="en-GB" dirty="0" err="1"/>
              <a:t>startup</a:t>
            </a:r>
            <a:r>
              <a:rPr lang="en-GB" dirty="0"/>
              <a:t> requirements, we identified business drivers that guided us through designing architecture..</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2</a:t>
            </a:fld>
            <a:endParaRPr lang="en-US"/>
          </a:p>
        </p:txBody>
      </p:sp>
    </p:spTree>
    <p:extLst>
      <p:ext uri="{BB962C8B-B14F-4D97-AF65-F5344CB8AC3E}">
        <p14:creationId xmlns:p14="http://schemas.microsoft.com/office/powerpoint/2010/main" val="174155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avoid concurrency issues on the system level, we offer to use log-based streaming software. Someone said Kafka?</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20</a:t>
            </a:fld>
            <a:endParaRPr lang="en-US"/>
          </a:p>
        </p:txBody>
      </p:sp>
    </p:spTree>
    <p:extLst>
      <p:ext uri="{BB962C8B-B14F-4D97-AF65-F5344CB8AC3E}">
        <p14:creationId xmlns:p14="http://schemas.microsoft.com/office/powerpoint/2010/main" val="868506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Infrastructure view allows us to understand the cost of the solution. We suggest the first scale vertically - it will be cheaper and faster as the system's load is small at the beginning. Then fitness functions should guide scaling process.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21</a:t>
            </a:fld>
            <a:endParaRPr lang="en-US"/>
          </a:p>
        </p:txBody>
      </p:sp>
    </p:spTree>
    <p:extLst>
      <p:ext uri="{BB962C8B-B14F-4D97-AF65-F5344CB8AC3E}">
        <p14:creationId xmlns:p14="http://schemas.microsoft.com/office/powerpoint/2010/main" val="3710035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support </a:t>
            </a:r>
            <a:r>
              <a:rPr lang="en-GB" dirty="0" err="1"/>
              <a:t>farmacy</a:t>
            </a:r>
            <a:r>
              <a:rPr lang="en-GB" dirty="0"/>
              <a:t> food accounts and the ability to use 3rd party identity providers.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22</a:t>
            </a:fld>
            <a:endParaRPr lang="en-US"/>
          </a:p>
        </p:txBody>
      </p:sp>
    </p:spTree>
    <p:extLst>
      <p:ext uri="{BB962C8B-B14F-4D97-AF65-F5344CB8AC3E}">
        <p14:creationId xmlns:p14="http://schemas.microsoft.com/office/powerpoint/2010/main" val="1998386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Cost analysis might raise questions about the need for services. Still, ADRs should have answers or open discussions with owners about possible solutions.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23</a:t>
            </a:fld>
            <a:endParaRPr lang="en-US"/>
          </a:p>
        </p:txBody>
      </p:sp>
    </p:spTree>
    <p:extLst>
      <p:ext uri="{BB962C8B-B14F-4D97-AF65-F5344CB8AC3E}">
        <p14:creationId xmlns:p14="http://schemas.microsoft.com/office/powerpoint/2010/main" val="2518918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a list of technical risks is good. Even better, is to have a list of business related risks. Because a variety of solutions is broad, and only the owner can decide how to handle risk.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24</a:t>
            </a:fld>
            <a:endParaRPr lang="en-US"/>
          </a:p>
        </p:txBody>
      </p:sp>
    </p:spTree>
    <p:extLst>
      <p:ext uri="{BB962C8B-B14F-4D97-AF65-F5344CB8AC3E}">
        <p14:creationId xmlns:p14="http://schemas.microsoft.com/office/powerpoint/2010/main" val="2670769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with sensitive points. Review bombing is not expected but possible. </a:t>
            </a:r>
          </a:p>
        </p:txBody>
      </p:sp>
      <p:sp>
        <p:nvSpPr>
          <p:cNvPr id="4" name="Slide Number Placeholder 3"/>
          <p:cNvSpPr>
            <a:spLocks noGrp="1"/>
          </p:cNvSpPr>
          <p:nvPr>
            <p:ph type="sldNum" sz="quarter" idx="5"/>
          </p:nvPr>
        </p:nvSpPr>
        <p:spPr/>
        <p:txBody>
          <a:bodyPr/>
          <a:lstStyle/>
          <a:p>
            <a:fld id="{21764432-A09B-4054-9E6F-3563420525D4}" type="slidenum">
              <a:rPr lang="en-US" smtClean="0"/>
              <a:t>25</a:t>
            </a:fld>
            <a:endParaRPr lang="en-US"/>
          </a:p>
        </p:txBody>
      </p:sp>
    </p:spTree>
    <p:extLst>
      <p:ext uri="{BB962C8B-B14F-4D97-AF65-F5344CB8AC3E}">
        <p14:creationId xmlns:p14="http://schemas.microsoft.com/office/powerpoint/2010/main" val="2670769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attention, more info in our repo.</a:t>
            </a:r>
          </a:p>
        </p:txBody>
      </p:sp>
      <p:sp>
        <p:nvSpPr>
          <p:cNvPr id="4" name="Slide Number Placeholder 3"/>
          <p:cNvSpPr>
            <a:spLocks noGrp="1"/>
          </p:cNvSpPr>
          <p:nvPr>
            <p:ph type="sldNum" sz="quarter" idx="5"/>
          </p:nvPr>
        </p:nvSpPr>
        <p:spPr/>
        <p:txBody>
          <a:bodyPr/>
          <a:lstStyle/>
          <a:p>
            <a:fld id="{21764432-A09B-4054-9E6F-3563420525D4}" type="slidenum">
              <a:rPr lang="en-US" smtClean="0"/>
              <a:t>26</a:t>
            </a:fld>
            <a:endParaRPr lang="en-US"/>
          </a:p>
        </p:txBody>
      </p:sp>
    </p:spTree>
    <p:extLst>
      <p:ext uri="{BB962C8B-B14F-4D97-AF65-F5344CB8AC3E}">
        <p14:creationId xmlns:p14="http://schemas.microsoft.com/office/powerpoint/2010/main" val="236647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following global assumptions about the IT landscape. We assume that smart fridges and ghost kitchen systems already have API, and we can communicate with them. Additionally, we assume the ghost kitchen operates during regular working hours, not 24h per 7. Finally, the development team is small but experienced.</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3</a:t>
            </a:fld>
            <a:endParaRPr lang="en-US"/>
          </a:p>
        </p:txBody>
      </p:sp>
    </p:spTree>
    <p:extLst>
      <p:ext uri="{BB962C8B-B14F-4D97-AF65-F5344CB8AC3E}">
        <p14:creationId xmlns:p14="http://schemas.microsoft.com/office/powerpoint/2010/main" val="1100781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sz="1200" b="0" i="0" kern="1200" dirty="0">
                <a:solidFill>
                  <a:schemeClr val="tx1"/>
                </a:solidFill>
                <a:effectLst/>
                <a:latin typeface="+mn-lt"/>
                <a:ea typeface="+mn-ea"/>
                <a:cs typeface="+mn-cs"/>
              </a:rPr>
              <a:t>Requirements and assumptions lead us to constraint and scope, and more importantly, what is out of scope. No extensions or modification of smart fridges or ghost kitchen systems expected.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4</a:t>
            </a:fld>
            <a:endParaRPr lang="en-US"/>
          </a:p>
        </p:txBody>
      </p:sp>
    </p:spTree>
    <p:extLst>
      <p:ext uri="{BB962C8B-B14F-4D97-AF65-F5344CB8AC3E}">
        <p14:creationId xmlns:p14="http://schemas.microsoft.com/office/powerpoint/2010/main" val="225079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Significant architectural drivers usually make budget and architects SAD </a:t>
            </a:r>
            <a:r>
              <a:rPr lang="en-GB" dirty="0" err="1"/>
              <a:t>‘cause</a:t>
            </a:r>
            <a:r>
              <a:rPr lang="en-GB" dirty="0"/>
              <a:t> it shows the amount of necessary work ahead. Requirements traceability is key. </a:t>
            </a:r>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5</a:t>
            </a:fld>
            <a:endParaRPr lang="en-US"/>
          </a:p>
        </p:txBody>
      </p:sp>
    </p:spTree>
    <p:extLst>
      <p:ext uri="{BB962C8B-B14F-4D97-AF65-F5344CB8AC3E}">
        <p14:creationId xmlns:p14="http://schemas.microsoft.com/office/powerpoint/2010/main" val="1465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remember about stakeholders, even about tech guys and food suppliers and what they care about</a:t>
            </a:r>
          </a:p>
          <a:p>
            <a:endParaRPr lang="en-US"/>
          </a:p>
        </p:txBody>
      </p:sp>
      <p:sp>
        <p:nvSpPr>
          <p:cNvPr id="4" name="Slide Number Placeholder 3"/>
          <p:cNvSpPr>
            <a:spLocks noGrp="1"/>
          </p:cNvSpPr>
          <p:nvPr>
            <p:ph type="sldNum" sz="quarter" idx="5"/>
          </p:nvPr>
        </p:nvSpPr>
        <p:spPr/>
        <p:txBody>
          <a:bodyPr/>
          <a:lstStyle/>
          <a:p>
            <a:fld id="{21764432-A09B-4054-9E6F-3563420525D4}" type="slidenum">
              <a:rPr lang="en-US" smtClean="0"/>
              <a:t>6</a:t>
            </a:fld>
            <a:endParaRPr lang="en-US"/>
          </a:p>
        </p:txBody>
      </p:sp>
    </p:spTree>
    <p:extLst>
      <p:ext uri="{BB962C8B-B14F-4D97-AF65-F5344CB8AC3E}">
        <p14:creationId xmlns:p14="http://schemas.microsoft.com/office/powerpoint/2010/main" val="288072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764432-A09B-4054-9E6F-3563420525D4}" type="slidenum">
              <a:rPr lang="en-US" smtClean="0"/>
              <a:t>7</a:t>
            </a:fld>
            <a:endParaRPr lang="en-US"/>
          </a:p>
        </p:txBody>
      </p:sp>
    </p:spTree>
    <p:extLst>
      <p:ext uri="{BB962C8B-B14F-4D97-AF65-F5344CB8AC3E}">
        <p14:creationId xmlns:p14="http://schemas.microsoft.com/office/powerpoint/2010/main" val="41954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Moving to solution. Domain area is sophisticated, and we decided to use domain driven approach to handle complexity.  Not all parts of the system equally important, so we need to know what we build or buy. </a:t>
            </a:r>
          </a:p>
          <a:p>
            <a:endParaRPr lang="en-US"/>
          </a:p>
          <a:p>
            <a:endParaRPr lang="en-US"/>
          </a:p>
        </p:txBody>
      </p:sp>
      <p:sp>
        <p:nvSpPr>
          <p:cNvPr id="4" name="Slide Number Placeholder 3"/>
          <p:cNvSpPr>
            <a:spLocks noGrp="1"/>
          </p:cNvSpPr>
          <p:nvPr>
            <p:ph type="sldNum" sz="quarter" idx="5"/>
          </p:nvPr>
        </p:nvSpPr>
        <p:spPr/>
        <p:txBody>
          <a:bodyPr/>
          <a:lstStyle/>
          <a:p>
            <a:fld id="{21764432-A09B-4054-9E6F-3563420525D4}" type="slidenum">
              <a:rPr lang="en-US" smtClean="0"/>
              <a:t>8</a:t>
            </a:fld>
            <a:endParaRPr lang="en-US"/>
          </a:p>
        </p:txBody>
      </p:sp>
    </p:spTree>
    <p:extLst>
      <p:ext uri="{BB962C8B-B14F-4D97-AF65-F5344CB8AC3E}">
        <p14:creationId xmlns:p14="http://schemas.microsoft.com/office/powerpoint/2010/main" val="2063949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map helps validate business scenarios and connections between entities. Rules connected on knowledge level proves that system keep its logical integrity </a:t>
            </a:r>
          </a:p>
          <a:p>
            <a:r>
              <a:rPr lang="en-US" dirty="0"/>
              <a:t>Also it helps to think about future possible business cases, that are not existed now. </a:t>
            </a:r>
          </a:p>
          <a:p>
            <a:r>
              <a:rPr lang="en-US" dirty="0"/>
              <a:t>And here is an example of case for promotion campaign based on meal type. </a:t>
            </a:r>
          </a:p>
          <a:p>
            <a:endParaRPr lang="en-US" dirty="0"/>
          </a:p>
        </p:txBody>
      </p:sp>
      <p:sp>
        <p:nvSpPr>
          <p:cNvPr id="4" name="Slide Number Placeholder 3"/>
          <p:cNvSpPr>
            <a:spLocks noGrp="1"/>
          </p:cNvSpPr>
          <p:nvPr>
            <p:ph type="sldNum" sz="quarter" idx="5"/>
          </p:nvPr>
        </p:nvSpPr>
        <p:spPr/>
        <p:txBody>
          <a:bodyPr/>
          <a:lstStyle/>
          <a:p>
            <a:fld id="{21764432-A09B-4054-9E6F-3563420525D4}" type="slidenum">
              <a:rPr lang="en-US" smtClean="0"/>
              <a:t>9</a:t>
            </a:fld>
            <a:endParaRPr lang="en-US"/>
          </a:p>
        </p:txBody>
      </p:sp>
    </p:spTree>
    <p:extLst>
      <p:ext uri="{BB962C8B-B14F-4D97-AF65-F5344CB8AC3E}">
        <p14:creationId xmlns:p14="http://schemas.microsoft.com/office/powerpoint/2010/main" val="4274033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E3E3-1771-4D54-BF87-2FC38DCD95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DD3576-8AD3-4833-BF8F-27E42ED0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2F8F5F-0070-402F-B186-D56CFA695EEB}"/>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5" name="Footer Placeholder 4">
            <a:extLst>
              <a:ext uri="{FF2B5EF4-FFF2-40B4-BE49-F238E27FC236}">
                <a16:creationId xmlns:a16="http://schemas.microsoft.com/office/drawing/2014/main" id="{736EDF8D-DE24-43FB-BD35-CC75D6FDD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4DC90-BADC-4E2F-995E-9DC6EC018496}"/>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2558212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F9F6-FA41-454A-874C-435CCA5E08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5C39B9-068B-4AE2-BE09-07D40649BC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A516A-D345-4FE9-8B12-F05A1AA6C6C3}"/>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5" name="Footer Placeholder 4">
            <a:extLst>
              <a:ext uri="{FF2B5EF4-FFF2-40B4-BE49-F238E27FC236}">
                <a16:creationId xmlns:a16="http://schemas.microsoft.com/office/drawing/2014/main" id="{A0A15DA5-9EDF-44EA-8483-05363114E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E6F9E-B130-47A9-9BF5-DE5C870C8E12}"/>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152414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ECB4A-6C09-4F6C-8773-4338737FBE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B4E739-1C2A-47A9-A720-8192109D43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A10CE-AEBF-4612-882F-4934423AADEF}"/>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5" name="Footer Placeholder 4">
            <a:extLst>
              <a:ext uri="{FF2B5EF4-FFF2-40B4-BE49-F238E27FC236}">
                <a16:creationId xmlns:a16="http://schemas.microsoft.com/office/drawing/2014/main" id="{00BC5934-D5BC-48A6-B36D-C6902E7F1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97279-3B28-4190-A4C4-DCC0E7A94E14}"/>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49153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1948-9B30-4A3D-8160-894433F27BA2}"/>
              </a:ext>
            </a:extLst>
          </p:cNvPr>
          <p:cNvSpPr>
            <a:spLocks noGrp="1"/>
          </p:cNvSpPr>
          <p:nvPr>
            <p:ph type="title"/>
          </p:nvPr>
        </p:nvSpPr>
        <p:spPr>
          <a:xfrm>
            <a:off x="838200" y="365126"/>
            <a:ext cx="10515600" cy="6650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746D40E-82DC-4F02-9313-212F5372DFCB}"/>
              </a:ext>
            </a:extLst>
          </p:cNvPr>
          <p:cNvSpPr>
            <a:spLocks noGrp="1"/>
          </p:cNvSpPr>
          <p:nvPr>
            <p:ph idx="1"/>
          </p:nvPr>
        </p:nvSpPr>
        <p:spPr>
          <a:xfrm>
            <a:off x="838200" y="1128532"/>
            <a:ext cx="10515600" cy="5048431"/>
          </a:xfrm>
        </p:spPr>
        <p:txBody>
          <a:bodyPr/>
          <a:lstStyle>
            <a:lvl1pPr>
              <a:defRPr sz="2400"/>
            </a:lvl1pPr>
            <a:lvl3pPr>
              <a:defRPr sz="22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1AC797-A4AB-4C77-9D8E-29DFC60A17B8}"/>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5" name="Footer Placeholder 4">
            <a:extLst>
              <a:ext uri="{FF2B5EF4-FFF2-40B4-BE49-F238E27FC236}">
                <a16:creationId xmlns:a16="http://schemas.microsoft.com/office/drawing/2014/main" id="{B7D8082A-23F9-4688-B87E-88CDDAE82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8A78A-0451-4EE4-BE30-EB457859515C}"/>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214022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0FF93-7BCE-46F3-AD84-6651F72A7B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F633CA-5EEE-4418-B05F-DFA558886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C1E386-0952-46DA-A9BF-F688B84131D3}"/>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5" name="Footer Placeholder 4">
            <a:extLst>
              <a:ext uri="{FF2B5EF4-FFF2-40B4-BE49-F238E27FC236}">
                <a16:creationId xmlns:a16="http://schemas.microsoft.com/office/drawing/2014/main" id="{D5A416F5-6881-46E6-A60F-3B4B7BFE5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78FC4-9DC4-43C5-B975-B9F8875D2640}"/>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631188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8B-7B14-4F51-859F-E9E0702AE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A79C97-4F9E-4664-B420-C27B9F14B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9E3862-B9BF-48F7-8FCD-31067C0CC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AD5F42-AFED-4DC4-A56F-B32283615F78}"/>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6" name="Footer Placeholder 5">
            <a:extLst>
              <a:ext uri="{FF2B5EF4-FFF2-40B4-BE49-F238E27FC236}">
                <a16:creationId xmlns:a16="http://schemas.microsoft.com/office/drawing/2014/main" id="{F856A4C4-1EBE-4045-AE82-47DE61E1FA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F8EE5-B777-4107-8A61-19D0256A74BF}"/>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2518375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55E8-762B-4F45-AEA8-647C711F8C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9ED48F-F748-450A-B320-8A925CE64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9690C-2233-40FB-B187-D41C9B7F66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103855-C744-4A80-8742-489C9614F1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D79A7D-8083-43F8-92AA-DED1A02A5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8406D2-C869-4BB4-9D29-AFDAF26030C6}"/>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8" name="Footer Placeholder 7">
            <a:extLst>
              <a:ext uri="{FF2B5EF4-FFF2-40B4-BE49-F238E27FC236}">
                <a16:creationId xmlns:a16="http://schemas.microsoft.com/office/drawing/2014/main" id="{716328DB-AEA9-484E-AD89-F6F49B5878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7D0048-D12D-4404-AEA5-0358924FF983}"/>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199762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F446-3527-4753-9ED6-B54C3044BC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DA1683-0671-49CC-AC49-897EB967CCDD}"/>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4" name="Footer Placeholder 3">
            <a:extLst>
              <a:ext uri="{FF2B5EF4-FFF2-40B4-BE49-F238E27FC236}">
                <a16:creationId xmlns:a16="http://schemas.microsoft.com/office/drawing/2014/main" id="{880B8C43-84C0-49D1-9751-01EAC9CB4F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D711B6-9164-48FD-8C55-930676F3D7A5}"/>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21706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F982E-E333-448A-93CF-1EC97F1DC3E2}"/>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3" name="Footer Placeholder 2">
            <a:extLst>
              <a:ext uri="{FF2B5EF4-FFF2-40B4-BE49-F238E27FC236}">
                <a16:creationId xmlns:a16="http://schemas.microsoft.com/office/drawing/2014/main" id="{3D25B288-B9C4-4AAA-BC03-F8B132A871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218864-A1F2-47D9-B5D6-0865DB1FB0B6}"/>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325593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5869-76DE-4E14-BA66-7B79A61D5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85AA3-A14D-40EE-B0DD-5784FB936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5B7441-F192-4278-ADC8-75EF2CA34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79B3C-A014-46F0-A8AF-01C7A1DB4706}"/>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6" name="Footer Placeholder 5">
            <a:extLst>
              <a:ext uri="{FF2B5EF4-FFF2-40B4-BE49-F238E27FC236}">
                <a16:creationId xmlns:a16="http://schemas.microsoft.com/office/drawing/2014/main" id="{88770D51-5C6A-49D9-BD24-C7CB1D562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CC8DBF-A3BB-4670-965C-0FB383ACB7E6}"/>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903520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44916-286A-42B6-8899-98C60FD14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C685E6-0EC9-4298-A9C0-DFCB19F09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000215-0429-4202-9951-E6C6B5828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84399-FBE9-4805-A945-FFFA003FB87C}"/>
              </a:ext>
            </a:extLst>
          </p:cNvPr>
          <p:cNvSpPr>
            <a:spLocks noGrp="1"/>
          </p:cNvSpPr>
          <p:nvPr>
            <p:ph type="dt" sz="half" idx="10"/>
          </p:nvPr>
        </p:nvSpPr>
        <p:spPr/>
        <p:txBody>
          <a:bodyPr/>
          <a:lstStyle/>
          <a:p>
            <a:fld id="{AF3E8849-9CCA-45A3-8F96-723696496C91}" type="datetimeFigureOut">
              <a:rPr lang="en-US" smtClean="0"/>
              <a:t>11/28/2020</a:t>
            </a:fld>
            <a:endParaRPr lang="en-US"/>
          </a:p>
        </p:txBody>
      </p:sp>
      <p:sp>
        <p:nvSpPr>
          <p:cNvPr id="6" name="Footer Placeholder 5">
            <a:extLst>
              <a:ext uri="{FF2B5EF4-FFF2-40B4-BE49-F238E27FC236}">
                <a16:creationId xmlns:a16="http://schemas.microsoft.com/office/drawing/2014/main" id="{078B1F70-A155-42F1-8A78-73AA02EDB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FD414-D5F2-41E5-A68E-F126AB62EAE2}"/>
              </a:ext>
            </a:extLst>
          </p:cNvPr>
          <p:cNvSpPr>
            <a:spLocks noGrp="1"/>
          </p:cNvSpPr>
          <p:nvPr>
            <p:ph type="sldNum" sz="quarter" idx="12"/>
          </p:nvPr>
        </p:nvSpPr>
        <p:spPr/>
        <p:txBody>
          <a:bodyPr/>
          <a:lstStyle/>
          <a:p>
            <a:fld id="{48244F5D-EE10-44B1-979B-E2B521F8315F}" type="slidenum">
              <a:rPr lang="en-US" smtClean="0"/>
              <a:t>‹#›</a:t>
            </a:fld>
            <a:endParaRPr lang="en-US"/>
          </a:p>
        </p:txBody>
      </p:sp>
    </p:spTree>
    <p:extLst>
      <p:ext uri="{BB962C8B-B14F-4D97-AF65-F5344CB8AC3E}">
        <p14:creationId xmlns:p14="http://schemas.microsoft.com/office/powerpoint/2010/main" val="1130208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873D0-3A0A-4CA5-A472-910438D9C3F1}"/>
              </a:ext>
            </a:extLst>
          </p:cNvPr>
          <p:cNvSpPr>
            <a:spLocks noGrp="1"/>
          </p:cNvSpPr>
          <p:nvPr>
            <p:ph type="title"/>
          </p:nvPr>
        </p:nvSpPr>
        <p:spPr>
          <a:xfrm>
            <a:off x="838200" y="365125"/>
            <a:ext cx="10515600" cy="65344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265D12-3025-4893-914D-BE597FC288B2}"/>
              </a:ext>
            </a:extLst>
          </p:cNvPr>
          <p:cNvSpPr>
            <a:spLocks noGrp="1"/>
          </p:cNvSpPr>
          <p:nvPr>
            <p:ph type="body" idx="1"/>
          </p:nvPr>
        </p:nvSpPr>
        <p:spPr>
          <a:xfrm>
            <a:off x="838200" y="1116957"/>
            <a:ext cx="10515600" cy="50600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5E894-6D4E-4A11-BB1F-A911D2BD56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8849-9CCA-45A3-8F96-723696496C91}" type="datetimeFigureOut">
              <a:rPr lang="en-US" smtClean="0"/>
              <a:t>11/28/2020</a:t>
            </a:fld>
            <a:endParaRPr lang="en-US"/>
          </a:p>
        </p:txBody>
      </p:sp>
      <p:sp>
        <p:nvSpPr>
          <p:cNvPr id="5" name="Footer Placeholder 4">
            <a:extLst>
              <a:ext uri="{FF2B5EF4-FFF2-40B4-BE49-F238E27FC236}">
                <a16:creationId xmlns:a16="http://schemas.microsoft.com/office/drawing/2014/main" id="{865662AF-07E0-4882-A021-7F786031EF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499B16-4E94-4833-83CD-CA2370383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44F5D-EE10-44B1-979B-E2B521F8315F}" type="slidenum">
              <a:rPr lang="en-US" smtClean="0"/>
              <a:t>‹#›</a:t>
            </a:fld>
            <a:endParaRPr lang="en-US"/>
          </a:p>
        </p:txBody>
      </p:sp>
    </p:spTree>
    <p:extLst>
      <p:ext uri="{BB962C8B-B14F-4D97-AF65-F5344CB8AC3E}">
        <p14:creationId xmlns:p14="http://schemas.microsoft.com/office/powerpoint/2010/main" val="2159491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2.png"/><Relationship Id="rId2" Type="http://schemas.microsoft.com/office/2007/relationships/media" Target="../media/media24.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notesSlide" Target="../notesSlides/notesSlide3.xml"/><Relationship Id="rId1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audio" Target="../media/media4.m4a"/><Relationship Id="rId7" Type="http://schemas.openxmlformats.org/officeDocument/2006/relationships/image" Target="../media/image13.png"/><Relationship Id="rId12" Type="http://schemas.openxmlformats.org/officeDocument/2006/relationships/image" Target="../media/image18.png"/><Relationship Id="rId2" Type="http://schemas.microsoft.com/office/2007/relationships/media" Target="../media/media4.m4a"/><Relationship Id="rId16" Type="http://schemas.openxmlformats.org/officeDocument/2006/relationships/image" Target="../media/image2.png"/><Relationship Id="rId1" Type="http://schemas.openxmlformats.org/officeDocument/2006/relationships/tags" Target="../tags/tag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notesSlide" Target="../notesSlides/notesSlide4.xml"/><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7EC75E-5801-4CC7-BABD-B58166BAB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24" y="-739785"/>
            <a:ext cx="12683924" cy="82302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6C58C2-BD61-41B4-9EB7-5E992E29367A}"/>
              </a:ext>
            </a:extLst>
          </p:cNvPr>
          <p:cNvSpPr/>
          <p:nvPr/>
        </p:nvSpPr>
        <p:spPr>
          <a:xfrm>
            <a:off x="-491924" y="2314937"/>
            <a:ext cx="12748775" cy="1990845"/>
          </a:xfrm>
          <a:prstGeom prst="rect">
            <a:avLst/>
          </a:prstGeom>
          <a:gradFill flip="none" rotWithShape="1">
            <a:gsLst>
              <a:gs pos="0">
                <a:schemeClr val="bg1">
                  <a:alpha val="0"/>
                </a:schemeClr>
              </a:gs>
              <a:gs pos="27000">
                <a:schemeClr val="tx1">
                  <a:alpha val="50000"/>
                </a:schemeClr>
              </a:gs>
              <a:gs pos="79000">
                <a:schemeClr val="tx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6A7E8-DF5C-498C-B788-4484582ADC39}"/>
              </a:ext>
            </a:extLst>
          </p:cNvPr>
          <p:cNvSpPr>
            <a:spLocks noGrp="1"/>
          </p:cNvSpPr>
          <p:nvPr>
            <p:ph type="ctrTitle"/>
          </p:nvPr>
        </p:nvSpPr>
        <p:spPr>
          <a:xfrm>
            <a:off x="1524000" y="2500131"/>
            <a:ext cx="9144000" cy="1009831"/>
          </a:xfrm>
        </p:spPr>
        <p:txBody>
          <a:bodyPr/>
          <a:lstStyle/>
          <a:p>
            <a:r>
              <a:rPr lang="en-US">
                <a:solidFill>
                  <a:schemeClr val="bg1"/>
                </a:solidFill>
              </a:rPr>
              <a:t>Architecture Proposal</a:t>
            </a:r>
          </a:p>
        </p:txBody>
      </p:sp>
      <p:sp>
        <p:nvSpPr>
          <p:cNvPr id="3" name="Subtitle 2">
            <a:extLst>
              <a:ext uri="{FF2B5EF4-FFF2-40B4-BE49-F238E27FC236}">
                <a16:creationId xmlns:a16="http://schemas.microsoft.com/office/drawing/2014/main" id="{F980B348-EFC7-4C5F-927E-E4DEB1365032}"/>
              </a:ext>
            </a:extLst>
          </p:cNvPr>
          <p:cNvSpPr>
            <a:spLocks noGrp="1"/>
          </p:cNvSpPr>
          <p:nvPr>
            <p:ph type="subTitle" idx="1"/>
          </p:nvPr>
        </p:nvSpPr>
        <p:spPr/>
        <p:txBody>
          <a:bodyPr/>
          <a:lstStyle/>
          <a:p>
            <a:r>
              <a:rPr lang="en-US">
                <a:solidFill>
                  <a:schemeClr val="bg1"/>
                </a:solidFill>
              </a:rPr>
              <a:t>Farmacy Food Case</a:t>
            </a:r>
          </a:p>
        </p:txBody>
      </p:sp>
      <p:pic>
        <p:nvPicPr>
          <p:cNvPr id="14" name="Audio 13">
            <a:hlinkClick r:id="" action="ppaction://media"/>
            <a:extLst>
              <a:ext uri="{FF2B5EF4-FFF2-40B4-BE49-F238E27FC236}">
                <a16:creationId xmlns:a16="http://schemas.microsoft.com/office/drawing/2014/main" id="{A6A6C9E4-95B7-4E36-A0D4-072482E995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26310534"/>
      </p:ext>
    </p:extLst>
  </p:cSld>
  <p:clrMapOvr>
    <a:masterClrMapping/>
  </p:clrMapOvr>
  <mc:AlternateContent xmlns:mc="http://schemas.openxmlformats.org/markup-compatibility/2006">
    <mc:Choice xmlns:p14="http://schemas.microsoft.com/office/powerpoint/2010/main" Requires="p14">
      <p:transition spd="slow" p14:dur="2000" advTm="5756"/>
    </mc:Choice>
    <mc:Fallback>
      <p:transition spd="slow" advTm="5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F244F6-FE78-4337-89FF-0362E462A5C6}"/>
              </a:ext>
            </a:extLst>
          </p:cNvPr>
          <p:cNvPicPr>
            <a:picLocks noChangeAspect="1"/>
          </p:cNvPicPr>
          <p:nvPr/>
        </p:nvPicPr>
        <p:blipFill>
          <a:blip r:embed="rId5"/>
          <a:stretch>
            <a:fillRect/>
          </a:stretch>
        </p:blipFill>
        <p:spPr>
          <a:xfrm>
            <a:off x="1710398" y="1429009"/>
            <a:ext cx="8771204" cy="5141608"/>
          </a:xfrm>
          <a:prstGeom prst="rect">
            <a:avLst/>
          </a:prstGeom>
        </p:spPr>
      </p:pic>
      <p:sp>
        <p:nvSpPr>
          <p:cNvPr id="9" name="Arrow: Pentagon 8">
            <a:extLst>
              <a:ext uri="{FF2B5EF4-FFF2-40B4-BE49-F238E27FC236}">
                <a16:creationId xmlns:a16="http://schemas.microsoft.com/office/drawing/2014/main" id="{963FFE2A-9729-449E-A2FE-5FF7ADCDB8B9}"/>
              </a:ext>
            </a:extLst>
          </p:cNvPr>
          <p:cNvSpPr/>
          <p:nvPr/>
        </p:nvSpPr>
        <p:spPr>
          <a:xfrm>
            <a:off x="-1" y="287383"/>
            <a:ext cx="11980707" cy="708181"/>
          </a:xfrm>
          <a:prstGeom prst="homePlate">
            <a:avLst>
              <a:gd name="adj" fmla="val 2566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9F6BA41-B659-4211-BF51-EFCA67C3CDF0}"/>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Solution overview</a:t>
            </a:r>
          </a:p>
        </p:txBody>
      </p:sp>
      <p:sp>
        <p:nvSpPr>
          <p:cNvPr id="11" name="TextBox 10">
            <a:extLst>
              <a:ext uri="{FF2B5EF4-FFF2-40B4-BE49-F238E27FC236}">
                <a16:creationId xmlns:a16="http://schemas.microsoft.com/office/drawing/2014/main" id="{2AEA0B06-07CB-48C6-80A2-8209E47A98DD}"/>
              </a:ext>
            </a:extLst>
          </p:cNvPr>
          <p:cNvSpPr txBox="1"/>
          <p:nvPr/>
        </p:nvSpPr>
        <p:spPr>
          <a:xfrm>
            <a:off x="211293" y="933614"/>
            <a:ext cx="3273653" cy="400110"/>
          </a:xfrm>
          <a:prstGeom prst="rect">
            <a:avLst/>
          </a:prstGeom>
          <a:noFill/>
        </p:spPr>
        <p:txBody>
          <a:bodyPr wrap="none" rtlCol="0">
            <a:spAutoFit/>
          </a:bodyPr>
          <a:lstStyle/>
          <a:p>
            <a:r>
              <a:rPr lang="en-US" sz="2000">
                <a:solidFill>
                  <a:srgbClr val="00B0F0"/>
                </a:solidFill>
              </a:rPr>
              <a:t>MODULARIZED MONOLITH(S)</a:t>
            </a:r>
          </a:p>
        </p:txBody>
      </p:sp>
      <p:pic>
        <p:nvPicPr>
          <p:cNvPr id="12" name="Content Placeholder 6" descr="Chart, sunburst chart&#10;&#10;Description automatically generated">
            <a:extLst>
              <a:ext uri="{FF2B5EF4-FFF2-40B4-BE49-F238E27FC236}">
                <a16:creationId xmlns:a16="http://schemas.microsoft.com/office/drawing/2014/main" id="{88C31B7F-FC5F-4E65-A66A-1D01B648175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pic>
        <p:nvPicPr>
          <p:cNvPr id="4" name="Audio 3">
            <a:hlinkClick r:id="" action="ppaction://media"/>
            <a:extLst>
              <a:ext uri="{FF2B5EF4-FFF2-40B4-BE49-F238E27FC236}">
                <a16:creationId xmlns:a16="http://schemas.microsoft.com/office/drawing/2014/main" id="{166F7C25-582F-4CB5-8A17-C9B5557D5D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5088438"/>
      </p:ext>
    </p:extLst>
  </p:cSld>
  <p:clrMapOvr>
    <a:masterClrMapping/>
  </p:clrMapOvr>
  <mc:AlternateContent xmlns:mc="http://schemas.openxmlformats.org/markup-compatibility/2006">
    <mc:Choice xmlns:p159="http://schemas.microsoft.com/office/powerpoint/2015/09/main" Requires="p159">
      <p:transition spd="med" advTm="10348">
        <p159:morph option="byObject"/>
      </p:transition>
    </mc:Choice>
    <mc:Fallback>
      <p:transition spd="med" advTm="103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800F18-86EC-4B4D-B97D-E8DACD723255}"/>
              </a:ext>
            </a:extLst>
          </p:cNvPr>
          <p:cNvSpPr/>
          <p:nvPr/>
        </p:nvSpPr>
        <p:spPr>
          <a:xfrm>
            <a:off x="650966" y="3929853"/>
            <a:ext cx="5037909" cy="2031325"/>
          </a:xfrm>
          <a:prstGeom prst="rect">
            <a:avLst/>
          </a:prstGeom>
        </p:spPr>
        <p:txBody>
          <a:bodyPr wrap="square">
            <a:spAutoFit/>
          </a:bodyPr>
          <a:lstStyle/>
          <a:p>
            <a:r>
              <a:rPr lang="en-US" b="1">
                <a:solidFill>
                  <a:srgbClr val="24292E"/>
                </a:solidFill>
                <a:latin typeface="-apple-system"/>
              </a:rPr>
              <a:t>Simplicity</a:t>
            </a:r>
            <a:endParaRPr lang="en-US">
              <a:solidFill>
                <a:srgbClr val="24292E"/>
              </a:solidFill>
              <a:latin typeface="-apple-system"/>
            </a:endParaRPr>
          </a:p>
          <a:p>
            <a:r>
              <a:rPr lang="en-US">
                <a:solidFill>
                  <a:srgbClr val="24292E"/>
                </a:solidFill>
                <a:latin typeface="-apple-system"/>
              </a:rPr>
              <a:t>We'd like to provide initial simplicity for the overall system but that do not close the window for further extraction of services and independent development and deployment.</a:t>
            </a:r>
          </a:p>
          <a:p>
            <a:r>
              <a:rPr lang="en-US">
                <a:solidFill>
                  <a:srgbClr val="24292E"/>
                </a:solidFill>
                <a:latin typeface="-apple-system"/>
              </a:rPr>
              <a:t>Grouping functional areas to benefit from the ease of development and deployment.</a:t>
            </a:r>
          </a:p>
        </p:txBody>
      </p:sp>
      <p:sp>
        <p:nvSpPr>
          <p:cNvPr id="7" name="TextBox 6">
            <a:extLst>
              <a:ext uri="{FF2B5EF4-FFF2-40B4-BE49-F238E27FC236}">
                <a16:creationId xmlns:a16="http://schemas.microsoft.com/office/drawing/2014/main" id="{15B354B8-2F25-4190-A407-8B9006D47C8A}"/>
              </a:ext>
            </a:extLst>
          </p:cNvPr>
          <p:cNvSpPr txBox="1"/>
          <p:nvPr/>
        </p:nvSpPr>
        <p:spPr>
          <a:xfrm>
            <a:off x="6503126" y="3929853"/>
            <a:ext cx="5214257" cy="1477328"/>
          </a:xfrm>
          <a:prstGeom prst="rect">
            <a:avLst/>
          </a:prstGeom>
          <a:noFill/>
        </p:spPr>
        <p:txBody>
          <a:bodyPr wrap="square">
            <a:spAutoFit/>
          </a:bodyPr>
          <a:lstStyle/>
          <a:p>
            <a:r>
              <a:rPr lang="en-US" b="1">
                <a:solidFill>
                  <a:srgbClr val="24292E"/>
                </a:solidFill>
                <a:latin typeface="-apple-system"/>
              </a:rPr>
              <a:t>Modifiability</a:t>
            </a:r>
            <a:endParaRPr lang="en-US">
              <a:solidFill>
                <a:srgbClr val="24292E"/>
              </a:solidFill>
              <a:latin typeface="-apple-system"/>
            </a:endParaRPr>
          </a:p>
          <a:p>
            <a:r>
              <a:rPr lang="en-US">
                <a:solidFill>
                  <a:srgbClr val="24292E"/>
                </a:solidFill>
                <a:latin typeface="-apple-system"/>
              </a:rPr>
              <a:t>The second important part is to provide points of extensions and ease of modifiability for the proposed solution. It means subparts can be extracted and extended without massive refactoring.</a:t>
            </a:r>
            <a:endParaRPr lang="en-US" b="0" i="0">
              <a:solidFill>
                <a:srgbClr val="24292E"/>
              </a:solidFill>
              <a:effectLst/>
              <a:latin typeface="-apple-system"/>
            </a:endParaRPr>
          </a:p>
        </p:txBody>
      </p:sp>
      <p:sp>
        <p:nvSpPr>
          <p:cNvPr id="10" name="Arrow: Pentagon 9">
            <a:extLst>
              <a:ext uri="{FF2B5EF4-FFF2-40B4-BE49-F238E27FC236}">
                <a16:creationId xmlns:a16="http://schemas.microsoft.com/office/drawing/2014/main" id="{1C2FBA37-88DC-496B-B919-79BAB5407D6A}"/>
              </a:ext>
            </a:extLst>
          </p:cNvPr>
          <p:cNvSpPr/>
          <p:nvPr/>
        </p:nvSpPr>
        <p:spPr>
          <a:xfrm>
            <a:off x="0" y="287383"/>
            <a:ext cx="6692900" cy="708181"/>
          </a:xfrm>
          <a:prstGeom prst="homePlate">
            <a:avLst>
              <a:gd name="adj" fmla="val 25664"/>
            </a:avLst>
          </a:prstGeom>
          <a:solidFill>
            <a:srgbClr val="009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1F5D61E-4E2D-4EA5-A9A2-662189C92EB8}"/>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Quality Attributes</a:t>
            </a:r>
          </a:p>
        </p:txBody>
      </p:sp>
      <p:sp>
        <p:nvSpPr>
          <p:cNvPr id="12" name="TextBox 11">
            <a:extLst>
              <a:ext uri="{FF2B5EF4-FFF2-40B4-BE49-F238E27FC236}">
                <a16:creationId xmlns:a16="http://schemas.microsoft.com/office/drawing/2014/main" id="{7162D6F0-C026-446D-9C5E-084CA4A0F79C}"/>
              </a:ext>
            </a:extLst>
          </p:cNvPr>
          <p:cNvSpPr txBox="1"/>
          <p:nvPr/>
        </p:nvSpPr>
        <p:spPr>
          <a:xfrm>
            <a:off x="211293" y="933614"/>
            <a:ext cx="1605696" cy="400110"/>
          </a:xfrm>
          <a:prstGeom prst="rect">
            <a:avLst/>
          </a:prstGeom>
          <a:noFill/>
        </p:spPr>
        <p:txBody>
          <a:bodyPr wrap="none" rtlCol="0">
            <a:spAutoFit/>
          </a:bodyPr>
          <a:lstStyle/>
          <a:p>
            <a:r>
              <a:rPr lang="en-US" sz="2000">
                <a:solidFill>
                  <a:srgbClr val="009AD0"/>
                </a:solidFill>
              </a:rPr>
              <a:t>DOMINATING</a:t>
            </a:r>
          </a:p>
        </p:txBody>
      </p:sp>
      <p:pic>
        <p:nvPicPr>
          <p:cNvPr id="14" name="Picture 13">
            <a:extLst>
              <a:ext uri="{FF2B5EF4-FFF2-40B4-BE49-F238E27FC236}">
                <a16:creationId xmlns:a16="http://schemas.microsoft.com/office/drawing/2014/main" id="{DDC43924-AB2D-4B49-A0D8-6F83AE52B46A}"/>
              </a:ext>
            </a:extLst>
          </p:cNvPr>
          <p:cNvPicPr>
            <a:picLocks noChangeAspect="1"/>
          </p:cNvPicPr>
          <p:nvPr/>
        </p:nvPicPr>
        <p:blipFill>
          <a:blip r:embed="rId5"/>
          <a:stretch>
            <a:fillRect/>
          </a:stretch>
        </p:blipFill>
        <p:spPr>
          <a:xfrm>
            <a:off x="2571924" y="2189575"/>
            <a:ext cx="811189" cy="1477144"/>
          </a:xfrm>
          <a:prstGeom prst="rect">
            <a:avLst/>
          </a:prstGeom>
        </p:spPr>
      </p:pic>
      <p:pic>
        <p:nvPicPr>
          <p:cNvPr id="16" name="Picture 15">
            <a:extLst>
              <a:ext uri="{FF2B5EF4-FFF2-40B4-BE49-F238E27FC236}">
                <a16:creationId xmlns:a16="http://schemas.microsoft.com/office/drawing/2014/main" id="{0BE52E7D-4E00-4B7A-AFF6-F999254A12AE}"/>
              </a:ext>
            </a:extLst>
          </p:cNvPr>
          <p:cNvPicPr>
            <a:picLocks noChangeAspect="1"/>
          </p:cNvPicPr>
          <p:nvPr/>
        </p:nvPicPr>
        <p:blipFill>
          <a:blip r:embed="rId6"/>
          <a:stretch>
            <a:fillRect/>
          </a:stretch>
        </p:blipFill>
        <p:spPr>
          <a:xfrm>
            <a:off x="8190425" y="2285408"/>
            <a:ext cx="1734626" cy="1578704"/>
          </a:xfrm>
          <a:prstGeom prst="rect">
            <a:avLst/>
          </a:prstGeom>
        </p:spPr>
      </p:pic>
      <p:pic>
        <p:nvPicPr>
          <p:cNvPr id="17" name="Content Placeholder 6" descr="Chart, sunburst chart&#10;&#10;Description automatically generated">
            <a:extLst>
              <a:ext uri="{FF2B5EF4-FFF2-40B4-BE49-F238E27FC236}">
                <a16:creationId xmlns:a16="http://schemas.microsoft.com/office/drawing/2014/main" id="{0B8D29FC-B46F-4693-BF3A-F20D1280E29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1508591" y="6293677"/>
            <a:ext cx="416707" cy="412042"/>
          </a:xfrm>
        </p:spPr>
      </p:pic>
      <p:pic>
        <p:nvPicPr>
          <p:cNvPr id="4" name="Audio 3">
            <a:hlinkClick r:id="" action="ppaction://media"/>
            <a:extLst>
              <a:ext uri="{FF2B5EF4-FFF2-40B4-BE49-F238E27FC236}">
                <a16:creationId xmlns:a16="http://schemas.microsoft.com/office/drawing/2014/main" id="{0F913F2E-1182-477E-9947-5AE2258057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2245255"/>
      </p:ext>
    </p:extLst>
  </p:cSld>
  <p:clrMapOvr>
    <a:masterClrMapping/>
  </p:clrMapOvr>
  <mc:AlternateContent xmlns:mc="http://schemas.openxmlformats.org/markup-compatibility/2006">
    <mc:Choice xmlns:p14="http://schemas.microsoft.com/office/powerpoint/2010/main" Requires="p14">
      <p:transition spd="slow" p14:dur="2000" advTm="13741"/>
    </mc:Choice>
    <mc:Fallback>
      <p:transition spd="slow" advTm="13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B95E69-3464-4C0E-B490-45498F26534D}"/>
              </a:ext>
            </a:extLst>
          </p:cNvPr>
          <p:cNvPicPr>
            <a:picLocks noChangeAspect="1"/>
          </p:cNvPicPr>
          <p:nvPr/>
        </p:nvPicPr>
        <p:blipFill>
          <a:blip r:embed="rId5"/>
          <a:stretch>
            <a:fillRect/>
          </a:stretch>
        </p:blipFill>
        <p:spPr>
          <a:xfrm>
            <a:off x="1797050" y="1378710"/>
            <a:ext cx="9080509" cy="5114163"/>
          </a:xfrm>
          <a:prstGeom prst="rect">
            <a:avLst/>
          </a:prstGeom>
        </p:spPr>
      </p:pic>
      <p:sp>
        <p:nvSpPr>
          <p:cNvPr id="6" name="Arrow: Pentagon 5">
            <a:extLst>
              <a:ext uri="{FF2B5EF4-FFF2-40B4-BE49-F238E27FC236}">
                <a16:creationId xmlns:a16="http://schemas.microsoft.com/office/drawing/2014/main" id="{33326587-9096-4A63-9150-68E442BD88A7}"/>
              </a:ext>
            </a:extLst>
          </p:cNvPr>
          <p:cNvSpPr/>
          <p:nvPr/>
        </p:nvSpPr>
        <p:spPr>
          <a:xfrm>
            <a:off x="-1" y="287383"/>
            <a:ext cx="11980707" cy="708181"/>
          </a:xfrm>
          <a:prstGeom prst="homePlate">
            <a:avLst>
              <a:gd name="adj" fmla="val 25664"/>
            </a:avLst>
          </a:prstGeom>
          <a:solidFill>
            <a:srgbClr val="009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32A65E7-CBEC-4148-9FC3-95C59BA6BEB9}"/>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Quality Attributes</a:t>
            </a:r>
          </a:p>
        </p:txBody>
      </p:sp>
      <p:sp>
        <p:nvSpPr>
          <p:cNvPr id="8" name="TextBox 7">
            <a:extLst>
              <a:ext uri="{FF2B5EF4-FFF2-40B4-BE49-F238E27FC236}">
                <a16:creationId xmlns:a16="http://schemas.microsoft.com/office/drawing/2014/main" id="{B3E7E0CF-72E1-41A8-A57C-BE354B4523C2}"/>
              </a:ext>
            </a:extLst>
          </p:cNvPr>
          <p:cNvSpPr txBox="1"/>
          <p:nvPr/>
        </p:nvSpPr>
        <p:spPr>
          <a:xfrm>
            <a:off x="211293" y="933614"/>
            <a:ext cx="1867178" cy="400110"/>
          </a:xfrm>
          <a:prstGeom prst="rect">
            <a:avLst/>
          </a:prstGeom>
          <a:noFill/>
        </p:spPr>
        <p:txBody>
          <a:bodyPr wrap="none" rtlCol="0">
            <a:spAutoFit/>
          </a:bodyPr>
          <a:lstStyle/>
          <a:p>
            <a:r>
              <a:rPr lang="en-US" sz="2000">
                <a:solidFill>
                  <a:srgbClr val="009AD0"/>
                </a:solidFill>
              </a:rPr>
              <a:t>BY SUBSYSTEMS</a:t>
            </a:r>
          </a:p>
        </p:txBody>
      </p:sp>
      <p:pic>
        <p:nvPicPr>
          <p:cNvPr id="9" name="Content Placeholder 6" descr="Chart, sunburst chart&#10;&#10;Description automatically generated">
            <a:extLst>
              <a:ext uri="{FF2B5EF4-FFF2-40B4-BE49-F238E27FC236}">
                <a16:creationId xmlns:a16="http://schemas.microsoft.com/office/drawing/2014/main" id="{9BBB8658-A388-4F41-BA6E-3E96B2146F8A}"/>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1" name="Audio 10">
            <a:hlinkClick r:id="" action="ppaction://media"/>
            <a:extLst>
              <a:ext uri="{FF2B5EF4-FFF2-40B4-BE49-F238E27FC236}">
                <a16:creationId xmlns:a16="http://schemas.microsoft.com/office/drawing/2014/main" id="{F6D9353D-9000-48D7-89AD-F48F489FAF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66073684"/>
      </p:ext>
    </p:extLst>
  </p:cSld>
  <p:clrMapOvr>
    <a:masterClrMapping/>
  </p:clrMapOvr>
  <mc:AlternateContent xmlns:mc="http://schemas.openxmlformats.org/markup-compatibility/2006">
    <mc:Choice xmlns:p159="http://schemas.microsoft.com/office/powerpoint/2015/09/main" Requires="p159">
      <p:transition spd="med" advTm="9978">
        <p159:morph option="byObject"/>
      </p:transition>
    </mc:Choice>
    <mc:Fallback>
      <p:transition spd="med" advTm="99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33326587-9096-4A63-9150-68E442BD88A7}"/>
              </a:ext>
            </a:extLst>
          </p:cNvPr>
          <p:cNvSpPr/>
          <p:nvPr/>
        </p:nvSpPr>
        <p:spPr>
          <a:xfrm>
            <a:off x="-1" y="287383"/>
            <a:ext cx="5425441" cy="708181"/>
          </a:xfrm>
          <a:prstGeom prst="homePlate">
            <a:avLst>
              <a:gd name="adj" fmla="val 25664"/>
            </a:avLst>
          </a:prstGeom>
          <a:solidFill>
            <a:srgbClr val="009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32A65E7-CBEC-4148-9FC3-95C59BA6BEB9}"/>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System Design </a:t>
            </a:r>
          </a:p>
        </p:txBody>
      </p:sp>
      <p:pic>
        <p:nvPicPr>
          <p:cNvPr id="9" name="Content Placeholder 6" descr="Chart, sunburst chart&#10;&#10;Description automatically generated">
            <a:extLst>
              <a:ext uri="{FF2B5EF4-FFF2-40B4-BE49-F238E27FC236}">
                <a16:creationId xmlns:a16="http://schemas.microsoft.com/office/drawing/2014/main" id="{9BBB8658-A388-4F41-BA6E-3E96B2146F8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p:spPr>
      </p:pic>
      <p:pic>
        <p:nvPicPr>
          <p:cNvPr id="3" name="Picture 2">
            <a:extLst>
              <a:ext uri="{FF2B5EF4-FFF2-40B4-BE49-F238E27FC236}">
                <a16:creationId xmlns:a16="http://schemas.microsoft.com/office/drawing/2014/main" id="{7D35E55A-334D-475F-8D04-4F5AAB7ED306}"/>
              </a:ext>
            </a:extLst>
          </p:cNvPr>
          <p:cNvPicPr>
            <a:picLocks noChangeAspect="1"/>
          </p:cNvPicPr>
          <p:nvPr/>
        </p:nvPicPr>
        <p:blipFill>
          <a:blip r:embed="rId6"/>
          <a:stretch>
            <a:fillRect/>
          </a:stretch>
        </p:blipFill>
        <p:spPr>
          <a:xfrm>
            <a:off x="786466" y="1485378"/>
            <a:ext cx="10619067" cy="4869702"/>
          </a:xfrm>
          <a:prstGeom prst="rect">
            <a:avLst/>
          </a:prstGeom>
        </p:spPr>
      </p:pic>
      <p:sp>
        <p:nvSpPr>
          <p:cNvPr id="10" name="TextBox 9">
            <a:extLst>
              <a:ext uri="{FF2B5EF4-FFF2-40B4-BE49-F238E27FC236}">
                <a16:creationId xmlns:a16="http://schemas.microsoft.com/office/drawing/2014/main" id="{E30623E9-EEA8-4B61-80E5-986A30F575B1}"/>
              </a:ext>
            </a:extLst>
          </p:cNvPr>
          <p:cNvSpPr txBox="1"/>
          <p:nvPr/>
        </p:nvSpPr>
        <p:spPr>
          <a:xfrm>
            <a:off x="211293" y="933614"/>
            <a:ext cx="2611292" cy="400110"/>
          </a:xfrm>
          <a:prstGeom prst="rect">
            <a:avLst/>
          </a:prstGeom>
          <a:noFill/>
        </p:spPr>
        <p:txBody>
          <a:bodyPr wrap="none" rtlCol="0">
            <a:spAutoFit/>
          </a:bodyPr>
          <a:lstStyle/>
          <a:p>
            <a:r>
              <a:rPr lang="en-US" sz="2000" dirty="0">
                <a:solidFill>
                  <a:srgbClr val="009AD0"/>
                </a:solidFill>
              </a:rPr>
              <a:t>COMMANDS &amp; EVENTS</a:t>
            </a:r>
          </a:p>
        </p:txBody>
      </p:sp>
      <p:pic>
        <p:nvPicPr>
          <p:cNvPr id="13" name="Audio 12">
            <a:hlinkClick r:id="" action="ppaction://media"/>
            <a:extLst>
              <a:ext uri="{FF2B5EF4-FFF2-40B4-BE49-F238E27FC236}">
                <a16:creationId xmlns:a16="http://schemas.microsoft.com/office/drawing/2014/main" id="{403741B7-33C4-453A-AC9C-EBC8540F94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383943"/>
      </p:ext>
    </p:extLst>
  </p:cSld>
  <p:clrMapOvr>
    <a:masterClrMapping/>
  </p:clrMapOvr>
  <mc:AlternateContent xmlns:mc="http://schemas.openxmlformats.org/markup-compatibility/2006">
    <mc:Choice xmlns:p14="http://schemas.microsoft.com/office/powerpoint/2010/main" Requires="p14">
      <p:transition spd="slow" p14:dur="2000" advTm="17343"/>
    </mc:Choice>
    <mc:Fallback>
      <p:transition spd="slow" advTm="17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33326587-9096-4A63-9150-68E442BD88A7}"/>
              </a:ext>
            </a:extLst>
          </p:cNvPr>
          <p:cNvSpPr/>
          <p:nvPr/>
        </p:nvSpPr>
        <p:spPr>
          <a:xfrm>
            <a:off x="-1" y="287383"/>
            <a:ext cx="8183881" cy="708181"/>
          </a:xfrm>
          <a:prstGeom prst="homePlate">
            <a:avLst>
              <a:gd name="adj" fmla="val 25664"/>
            </a:avLst>
          </a:prstGeom>
          <a:solidFill>
            <a:srgbClr val="009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32A65E7-CBEC-4148-9FC3-95C59BA6BEB9}"/>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System Design </a:t>
            </a:r>
          </a:p>
        </p:txBody>
      </p:sp>
      <p:pic>
        <p:nvPicPr>
          <p:cNvPr id="9" name="Content Placeholder 6" descr="Chart, sunburst chart&#10;&#10;Description automatically generated">
            <a:extLst>
              <a:ext uri="{FF2B5EF4-FFF2-40B4-BE49-F238E27FC236}">
                <a16:creationId xmlns:a16="http://schemas.microsoft.com/office/drawing/2014/main" id="{9BBB8658-A388-4F41-BA6E-3E96B2146F8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p:spPr>
      </p:pic>
      <p:sp>
        <p:nvSpPr>
          <p:cNvPr id="10" name="TextBox 9">
            <a:extLst>
              <a:ext uri="{FF2B5EF4-FFF2-40B4-BE49-F238E27FC236}">
                <a16:creationId xmlns:a16="http://schemas.microsoft.com/office/drawing/2014/main" id="{E30623E9-EEA8-4B61-80E5-986A30F575B1}"/>
              </a:ext>
            </a:extLst>
          </p:cNvPr>
          <p:cNvSpPr txBox="1"/>
          <p:nvPr/>
        </p:nvSpPr>
        <p:spPr>
          <a:xfrm>
            <a:off x="211293" y="933614"/>
            <a:ext cx="2102883" cy="400110"/>
          </a:xfrm>
          <a:prstGeom prst="rect">
            <a:avLst/>
          </a:prstGeom>
          <a:noFill/>
        </p:spPr>
        <p:txBody>
          <a:bodyPr wrap="none" rtlCol="0">
            <a:spAutoFit/>
          </a:bodyPr>
          <a:lstStyle/>
          <a:p>
            <a:r>
              <a:rPr lang="en-US" sz="2000" dirty="0">
                <a:solidFill>
                  <a:srgbClr val="009AD0"/>
                </a:solidFill>
              </a:rPr>
              <a:t>EXTRACTION CASE</a:t>
            </a:r>
          </a:p>
        </p:txBody>
      </p:sp>
      <p:pic>
        <p:nvPicPr>
          <p:cNvPr id="12" name="Picture 11">
            <a:extLst>
              <a:ext uri="{FF2B5EF4-FFF2-40B4-BE49-F238E27FC236}">
                <a16:creationId xmlns:a16="http://schemas.microsoft.com/office/drawing/2014/main" id="{DF4899F7-B0A2-4C32-AE73-21C09226A55A}"/>
              </a:ext>
            </a:extLst>
          </p:cNvPr>
          <p:cNvPicPr>
            <a:picLocks noChangeAspect="1"/>
          </p:cNvPicPr>
          <p:nvPr/>
        </p:nvPicPr>
        <p:blipFill>
          <a:blip r:embed="rId6"/>
          <a:stretch>
            <a:fillRect/>
          </a:stretch>
        </p:blipFill>
        <p:spPr>
          <a:xfrm>
            <a:off x="1425586" y="1609786"/>
            <a:ext cx="7157568" cy="5162550"/>
          </a:xfrm>
          <a:prstGeom prst="rect">
            <a:avLst/>
          </a:prstGeom>
        </p:spPr>
      </p:pic>
      <p:pic>
        <p:nvPicPr>
          <p:cNvPr id="15" name="Audio 14">
            <a:hlinkClick r:id="" action="ppaction://media"/>
            <a:extLst>
              <a:ext uri="{FF2B5EF4-FFF2-40B4-BE49-F238E27FC236}">
                <a16:creationId xmlns:a16="http://schemas.microsoft.com/office/drawing/2014/main" id="{C40852A3-B93B-4633-BE50-ECB5731F8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1463998"/>
      </p:ext>
    </p:extLst>
  </p:cSld>
  <p:clrMapOvr>
    <a:masterClrMapping/>
  </p:clrMapOvr>
  <mc:AlternateContent xmlns:mc="http://schemas.openxmlformats.org/markup-compatibility/2006">
    <mc:Choice xmlns:p159="http://schemas.microsoft.com/office/powerpoint/2015/09/main" Requires="p159">
      <p:transition spd="med" advTm="8181">
        <p159:morph option="byObject"/>
      </p:transition>
    </mc:Choice>
    <mc:Fallback>
      <p:transition spd="med" advTm="81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33326587-9096-4A63-9150-68E442BD88A7}"/>
              </a:ext>
            </a:extLst>
          </p:cNvPr>
          <p:cNvSpPr/>
          <p:nvPr/>
        </p:nvSpPr>
        <p:spPr>
          <a:xfrm>
            <a:off x="-1" y="287383"/>
            <a:ext cx="11925299" cy="708181"/>
          </a:xfrm>
          <a:prstGeom prst="homePlate">
            <a:avLst>
              <a:gd name="adj" fmla="val 25664"/>
            </a:avLst>
          </a:prstGeom>
          <a:solidFill>
            <a:srgbClr val="009A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32A65E7-CBEC-4148-9FC3-95C59BA6BEB9}"/>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System Design </a:t>
            </a:r>
          </a:p>
        </p:txBody>
      </p:sp>
      <p:pic>
        <p:nvPicPr>
          <p:cNvPr id="9" name="Content Placeholder 6" descr="Chart, sunburst chart&#10;&#10;Description automatically generated">
            <a:extLst>
              <a:ext uri="{FF2B5EF4-FFF2-40B4-BE49-F238E27FC236}">
                <a16:creationId xmlns:a16="http://schemas.microsoft.com/office/drawing/2014/main" id="{9BBB8658-A388-4F41-BA6E-3E96B2146F8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p:spPr>
      </p:pic>
      <p:sp>
        <p:nvSpPr>
          <p:cNvPr id="10" name="TextBox 9">
            <a:extLst>
              <a:ext uri="{FF2B5EF4-FFF2-40B4-BE49-F238E27FC236}">
                <a16:creationId xmlns:a16="http://schemas.microsoft.com/office/drawing/2014/main" id="{E30623E9-EEA8-4B61-80E5-986A30F575B1}"/>
              </a:ext>
            </a:extLst>
          </p:cNvPr>
          <p:cNvSpPr txBox="1"/>
          <p:nvPr/>
        </p:nvSpPr>
        <p:spPr>
          <a:xfrm>
            <a:off x="211293" y="933614"/>
            <a:ext cx="1679434" cy="400110"/>
          </a:xfrm>
          <a:prstGeom prst="rect">
            <a:avLst/>
          </a:prstGeom>
          <a:noFill/>
        </p:spPr>
        <p:txBody>
          <a:bodyPr wrap="none" rtlCol="0">
            <a:spAutoFit/>
          </a:bodyPr>
          <a:lstStyle/>
          <a:p>
            <a:r>
              <a:rPr lang="en-US" sz="2000" dirty="0">
                <a:solidFill>
                  <a:srgbClr val="009AD0"/>
                </a:solidFill>
              </a:rPr>
              <a:t>MONITORING</a:t>
            </a:r>
          </a:p>
        </p:txBody>
      </p:sp>
      <p:pic>
        <p:nvPicPr>
          <p:cNvPr id="3" name="Picture 2">
            <a:extLst>
              <a:ext uri="{FF2B5EF4-FFF2-40B4-BE49-F238E27FC236}">
                <a16:creationId xmlns:a16="http://schemas.microsoft.com/office/drawing/2014/main" id="{054153D9-1499-4C18-BDA9-C7FE7899EA36}"/>
              </a:ext>
            </a:extLst>
          </p:cNvPr>
          <p:cNvPicPr>
            <a:picLocks noChangeAspect="1"/>
          </p:cNvPicPr>
          <p:nvPr/>
        </p:nvPicPr>
        <p:blipFill>
          <a:blip r:embed="rId6"/>
          <a:stretch>
            <a:fillRect/>
          </a:stretch>
        </p:blipFill>
        <p:spPr>
          <a:xfrm>
            <a:off x="422238" y="1598636"/>
            <a:ext cx="4249270" cy="4815840"/>
          </a:xfrm>
          <a:prstGeom prst="rect">
            <a:avLst/>
          </a:prstGeom>
        </p:spPr>
      </p:pic>
      <p:sp>
        <p:nvSpPr>
          <p:cNvPr id="5" name="TextBox 4">
            <a:extLst>
              <a:ext uri="{FF2B5EF4-FFF2-40B4-BE49-F238E27FC236}">
                <a16:creationId xmlns:a16="http://schemas.microsoft.com/office/drawing/2014/main" id="{9C428C13-D752-4A3A-BBE3-1B78FDD12BE8}"/>
              </a:ext>
            </a:extLst>
          </p:cNvPr>
          <p:cNvSpPr txBox="1"/>
          <p:nvPr/>
        </p:nvSpPr>
        <p:spPr>
          <a:xfrm>
            <a:off x="5387340" y="1851660"/>
            <a:ext cx="5065041" cy="1200329"/>
          </a:xfrm>
          <a:prstGeom prst="rect">
            <a:avLst/>
          </a:prstGeom>
          <a:noFill/>
        </p:spPr>
        <p:txBody>
          <a:bodyPr wrap="none" rtlCol="0">
            <a:spAutoFit/>
          </a:bodyPr>
          <a:lstStyle/>
          <a:p>
            <a:r>
              <a:rPr lang="en-US" dirty="0" err="1"/>
              <a:t>HealthCheck</a:t>
            </a:r>
            <a:r>
              <a:rPr lang="en-US" dirty="0"/>
              <a:t> end points provide information about: </a:t>
            </a:r>
          </a:p>
          <a:p>
            <a:pPr marL="285750" indent="-285750">
              <a:buFontTx/>
              <a:buChar char="-"/>
            </a:pPr>
            <a:r>
              <a:rPr lang="en-US" dirty="0"/>
              <a:t>Readiness to start business communication </a:t>
            </a:r>
          </a:p>
          <a:p>
            <a:pPr marL="285750" indent="-285750">
              <a:buFontTx/>
              <a:buChar char="-"/>
            </a:pPr>
            <a:r>
              <a:rPr lang="en-US" dirty="0"/>
              <a:t>Internal metrics of business request processing </a:t>
            </a:r>
          </a:p>
          <a:p>
            <a:pPr marL="285750" indent="-285750">
              <a:buFontTx/>
              <a:buChar char="-"/>
            </a:pPr>
            <a:r>
              <a:rPr lang="en-US" dirty="0"/>
              <a:t>Technical metrics (requests rate, failure rate)</a:t>
            </a:r>
          </a:p>
        </p:txBody>
      </p:sp>
      <p:pic>
        <p:nvPicPr>
          <p:cNvPr id="16" name="Audio 15">
            <a:hlinkClick r:id="" action="ppaction://media"/>
            <a:extLst>
              <a:ext uri="{FF2B5EF4-FFF2-40B4-BE49-F238E27FC236}">
                <a16:creationId xmlns:a16="http://schemas.microsoft.com/office/drawing/2014/main" id="{E5B65294-0066-48BE-B1A4-8EFBDC174C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7233111"/>
      </p:ext>
    </p:extLst>
  </p:cSld>
  <p:clrMapOvr>
    <a:masterClrMapping/>
  </p:clrMapOvr>
  <mc:AlternateContent xmlns:mc="http://schemas.openxmlformats.org/markup-compatibility/2006">
    <mc:Choice xmlns:p159="http://schemas.microsoft.com/office/powerpoint/2015/09/main" Requires="p159">
      <p:transition spd="med" advTm="8666">
        <p159:morph option="byObject"/>
      </p:transition>
    </mc:Choice>
    <mc:Fallback>
      <p:transition spd="med" advTm="86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6DED55-8BC8-48FB-AD82-396BE15C6EB7}"/>
              </a:ext>
            </a:extLst>
          </p:cNvPr>
          <p:cNvPicPr>
            <a:picLocks noChangeAspect="1"/>
          </p:cNvPicPr>
          <p:nvPr/>
        </p:nvPicPr>
        <p:blipFill>
          <a:blip r:embed="rId5"/>
          <a:stretch>
            <a:fillRect/>
          </a:stretch>
        </p:blipFill>
        <p:spPr>
          <a:xfrm>
            <a:off x="229638" y="1642485"/>
            <a:ext cx="7782655" cy="2586332"/>
          </a:xfrm>
          <a:prstGeom prst="rect">
            <a:avLst/>
          </a:prstGeom>
        </p:spPr>
      </p:pic>
      <p:sp>
        <p:nvSpPr>
          <p:cNvPr id="9" name="Arrow: Pentagon 8">
            <a:extLst>
              <a:ext uri="{FF2B5EF4-FFF2-40B4-BE49-F238E27FC236}">
                <a16:creationId xmlns:a16="http://schemas.microsoft.com/office/drawing/2014/main" id="{DC8683BB-4B4F-4EC8-A404-0EC9BB7E1CCD}"/>
              </a:ext>
            </a:extLst>
          </p:cNvPr>
          <p:cNvSpPr/>
          <p:nvPr/>
        </p:nvSpPr>
        <p:spPr>
          <a:xfrm>
            <a:off x="0" y="287383"/>
            <a:ext cx="4972050" cy="708181"/>
          </a:xfrm>
          <a:prstGeom prst="homePlate">
            <a:avLst>
              <a:gd name="adj" fmla="val 25664"/>
            </a:avLst>
          </a:prstGeom>
          <a:solidFill>
            <a:srgbClr val="008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AC7FA81-5197-42D7-A4C1-C31308CB8691}"/>
              </a:ext>
            </a:extLst>
          </p:cNvPr>
          <p:cNvSpPr txBox="1">
            <a:spLocks/>
          </p:cNvSpPr>
          <p:nvPr/>
        </p:nvSpPr>
        <p:spPr>
          <a:xfrm>
            <a:off x="211293" y="319392"/>
            <a:ext cx="425275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Information View</a:t>
            </a:r>
          </a:p>
        </p:txBody>
      </p:sp>
      <p:sp>
        <p:nvSpPr>
          <p:cNvPr id="12" name="TextBox 11">
            <a:extLst>
              <a:ext uri="{FF2B5EF4-FFF2-40B4-BE49-F238E27FC236}">
                <a16:creationId xmlns:a16="http://schemas.microsoft.com/office/drawing/2014/main" id="{05D30237-7278-4862-9753-7CD8BEFEBC82}"/>
              </a:ext>
            </a:extLst>
          </p:cNvPr>
          <p:cNvSpPr txBox="1"/>
          <p:nvPr/>
        </p:nvSpPr>
        <p:spPr>
          <a:xfrm>
            <a:off x="211293" y="933614"/>
            <a:ext cx="3090718" cy="400110"/>
          </a:xfrm>
          <a:prstGeom prst="rect">
            <a:avLst/>
          </a:prstGeom>
          <a:noFill/>
        </p:spPr>
        <p:txBody>
          <a:bodyPr wrap="none" rtlCol="0">
            <a:spAutoFit/>
          </a:bodyPr>
          <a:lstStyle/>
          <a:p>
            <a:r>
              <a:rPr lang="en-US" sz="2000" dirty="0">
                <a:solidFill>
                  <a:srgbClr val="008BBC"/>
                </a:solidFill>
              </a:rPr>
              <a:t>MEAL PURCHASE SCENARIO</a:t>
            </a:r>
          </a:p>
        </p:txBody>
      </p:sp>
      <p:pic>
        <p:nvPicPr>
          <p:cNvPr id="13" name="Content Placeholder 6" descr="Chart, sunburst chart&#10;&#10;Description automatically generated">
            <a:extLst>
              <a:ext uri="{FF2B5EF4-FFF2-40B4-BE49-F238E27FC236}">
                <a16:creationId xmlns:a16="http://schemas.microsoft.com/office/drawing/2014/main" id="{A1AAD66D-DDC5-45E9-8499-4A89746AD6D2}"/>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5" name="Picture 14">
            <a:extLst>
              <a:ext uri="{FF2B5EF4-FFF2-40B4-BE49-F238E27FC236}">
                <a16:creationId xmlns:a16="http://schemas.microsoft.com/office/drawing/2014/main" id="{496A7ADB-23AB-4B89-B4B6-EE589A5C0572}"/>
              </a:ext>
            </a:extLst>
          </p:cNvPr>
          <p:cNvPicPr>
            <a:picLocks noChangeAspect="1"/>
          </p:cNvPicPr>
          <p:nvPr/>
        </p:nvPicPr>
        <p:blipFill>
          <a:blip r:embed="rId7"/>
          <a:stretch>
            <a:fillRect/>
          </a:stretch>
        </p:blipFill>
        <p:spPr>
          <a:xfrm>
            <a:off x="8158683" y="1652595"/>
            <a:ext cx="3822024" cy="2586332"/>
          </a:xfrm>
          <a:prstGeom prst="rect">
            <a:avLst/>
          </a:prstGeom>
        </p:spPr>
      </p:pic>
      <p:graphicFrame>
        <p:nvGraphicFramePr>
          <p:cNvPr id="3" name="Table 2">
            <a:extLst>
              <a:ext uri="{FF2B5EF4-FFF2-40B4-BE49-F238E27FC236}">
                <a16:creationId xmlns:a16="http://schemas.microsoft.com/office/drawing/2014/main" id="{2A4B4C74-3808-465F-83BA-DB920968E8C0}"/>
              </a:ext>
            </a:extLst>
          </p:cNvPr>
          <p:cNvGraphicFramePr/>
          <p:nvPr>
            <p:extLst>
              <p:ext uri="{D42A27DB-BD31-4B8C-83A1-F6EECF244321}">
                <p14:modId xmlns:p14="http://schemas.microsoft.com/office/powerpoint/2010/main" val="494458308"/>
              </p:ext>
            </p:extLst>
          </p:nvPr>
        </p:nvGraphicFramePr>
        <p:xfrm>
          <a:off x="1884690" y="4895959"/>
          <a:ext cx="3632576" cy="1460976"/>
        </p:xfrm>
        <a:graphic>
          <a:graphicData uri="http://schemas.openxmlformats.org/drawingml/2006/table">
            <a:tbl>
              <a:tblPr firstRow="1">
                <a:tableStyleId>{93296810-A885-4BE3-A3E7-6D5BEEA58F35}</a:tableStyleId>
              </a:tblPr>
              <a:tblGrid>
                <a:gridCol w="1550026">
                  <a:extLst>
                    <a:ext uri="{9D8B030D-6E8A-4147-A177-3AD203B41FA5}">
                      <a16:colId xmlns:a16="http://schemas.microsoft.com/office/drawing/2014/main" val="733044910"/>
                    </a:ext>
                  </a:extLst>
                </a:gridCol>
                <a:gridCol w="570562">
                  <a:extLst>
                    <a:ext uri="{9D8B030D-6E8A-4147-A177-3AD203B41FA5}">
                      <a16:colId xmlns:a16="http://schemas.microsoft.com/office/drawing/2014/main" val="1792180139"/>
                    </a:ext>
                  </a:extLst>
                </a:gridCol>
                <a:gridCol w="1511988">
                  <a:extLst>
                    <a:ext uri="{9D8B030D-6E8A-4147-A177-3AD203B41FA5}">
                      <a16:colId xmlns:a16="http://schemas.microsoft.com/office/drawing/2014/main" val="986084874"/>
                    </a:ext>
                  </a:extLst>
                </a:gridCol>
              </a:tblGrid>
              <a:tr h="224631">
                <a:tc>
                  <a:txBody>
                    <a:bodyPr/>
                    <a:lstStyle/>
                    <a:p>
                      <a:pPr algn="l" fontAlgn="b">
                        <a:spcBef>
                          <a:spcPts val="0"/>
                        </a:spcBef>
                        <a:spcAft>
                          <a:spcPts val="0"/>
                        </a:spcAft>
                      </a:pPr>
                      <a:r>
                        <a:rPr lang="en-US" sz="1100" u="none" strike="noStrike" dirty="0">
                          <a:effectLst/>
                        </a:rPr>
                        <a:t>Make Order Request</a:t>
                      </a:r>
                      <a:endParaRPr lang="en-US" sz="1800" b="0" i="0" u="none" strike="noStrike" dirty="0">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dirty="0">
                          <a:effectLst/>
                        </a:rPr>
                        <a:t>Length</a:t>
                      </a:r>
                      <a:endParaRPr lang="en-US" sz="1800" b="0" i="0" u="none" strike="noStrike" dirty="0">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a:effectLst/>
                        </a:rPr>
                        <a:t>Size (bytes)</a:t>
                      </a:r>
                      <a:endParaRPr lang="en-US"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029572956"/>
                  </a:ext>
                </a:extLst>
              </a:tr>
              <a:tr h="190500">
                <a:tc>
                  <a:txBody>
                    <a:bodyPr/>
                    <a:lstStyle/>
                    <a:p>
                      <a:pPr algn="l" fontAlgn="b">
                        <a:spcBef>
                          <a:spcPts val="0"/>
                        </a:spcBef>
                        <a:spcAft>
                          <a:spcPts val="0"/>
                        </a:spcAft>
                      </a:pPr>
                      <a:r>
                        <a:rPr lang="en-US" sz="1100" u="none" strike="noStrike" dirty="0" err="1">
                          <a:effectLst/>
                        </a:rPr>
                        <a:t>user_guid</a:t>
                      </a:r>
                      <a:endParaRPr lang="en-US" sz="1800" b="0" i="0" u="none" strike="noStrike" dirty="0">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1</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dirty="0">
                          <a:effectLst/>
                        </a:rPr>
                        <a:t>16</a:t>
                      </a:r>
                      <a:endParaRPr lang="en-US"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1316412996"/>
                  </a:ext>
                </a:extLst>
              </a:tr>
              <a:tr h="190500">
                <a:tc>
                  <a:txBody>
                    <a:bodyPr/>
                    <a:lstStyle/>
                    <a:p>
                      <a:pPr algn="l" fontAlgn="b">
                        <a:spcBef>
                          <a:spcPts val="0"/>
                        </a:spcBef>
                        <a:spcAft>
                          <a:spcPts val="0"/>
                        </a:spcAft>
                      </a:pPr>
                      <a:r>
                        <a:rPr lang="en-US" sz="1100" u="none" strike="noStrike" dirty="0" err="1">
                          <a:effectLst/>
                        </a:rPr>
                        <a:t>meal_guid</a:t>
                      </a:r>
                      <a:endParaRPr lang="en-US" sz="1800" b="0" i="0" u="none" strike="noStrike" dirty="0">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dirty="0">
                          <a:effectLst/>
                        </a:rPr>
                        <a:t>1</a:t>
                      </a:r>
                      <a:endParaRPr lang="en-US" sz="1800" b="0" i="0" u="none" strike="noStrike" dirty="0">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dirty="0">
                          <a:effectLst/>
                        </a:rPr>
                        <a:t>16</a:t>
                      </a:r>
                      <a:endParaRPr lang="en-US"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1926952083"/>
                  </a:ext>
                </a:extLst>
              </a:tr>
              <a:tr h="190500">
                <a:tc>
                  <a:txBody>
                    <a:bodyPr/>
                    <a:lstStyle/>
                    <a:p>
                      <a:pPr algn="l" fontAlgn="b">
                        <a:spcBef>
                          <a:spcPts val="0"/>
                        </a:spcBef>
                        <a:spcAft>
                          <a:spcPts val="0"/>
                        </a:spcAft>
                      </a:pPr>
                      <a:r>
                        <a:rPr lang="en-US" sz="1100" u="none" strike="noStrike">
                          <a:effectLst/>
                        </a:rPr>
                        <a:t>kitchen_guid</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1</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dirty="0">
                          <a:effectLst/>
                        </a:rPr>
                        <a:t>16</a:t>
                      </a:r>
                      <a:endParaRPr lang="en-US"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1084217288"/>
                  </a:ext>
                </a:extLst>
              </a:tr>
              <a:tr h="190500">
                <a:tc>
                  <a:txBody>
                    <a:bodyPr/>
                    <a:lstStyle/>
                    <a:p>
                      <a:pPr algn="l" fontAlgn="b">
                        <a:spcBef>
                          <a:spcPts val="0"/>
                        </a:spcBef>
                        <a:spcAft>
                          <a:spcPts val="0"/>
                        </a:spcAft>
                      </a:pPr>
                      <a:r>
                        <a:rPr lang="en-US" sz="1100" u="none" strike="noStrike">
                          <a:effectLst/>
                        </a:rPr>
                        <a:t>pos_guid</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dirty="0">
                          <a:effectLst/>
                        </a:rPr>
                        <a:t>16</a:t>
                      </a:r>
                      <a:endParaRPr lang="en-US"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896743796"/>
                  </a:ext>
                </a:extLst>
              </a:tr>
              <a:tr h="190500">
                <a:tc>
                  <a:txBody>
                    <a:bodyPr/>
                    <a:lstStyle/>
                    <a:p>
                      <a:pPr algn="l" fontAlgn="b">
                        <a:spcBef>
                          <a:spcPts val="0"/>
                        </a:spcBef>
                        <a:spcAft>
                          <a:spcPts val="0"/>
                        </a:spcAft>
                      </a:pPr>
                      <a:r>
                        <a:rPr lang="en-US" sz="1100" u="none" strike="noStrike">
                          <a:effectLst/>
                        </a:rPr>
                        <a:t>notes</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500</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2000</a:t>
                      </a:r>
                      <a:endParaRPr lang="en-US"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295241466"/>
                  </a:ext>
                </a:extLst>
              </a:tr>
              <a:tr h="190500">
                <a:tc>
                  <a:txBody>
                    <a:bodyPr/>
                    <a:lstStyle/>
                    <a:p>
                      <a:pPr algn="l" fontAlgn="b">
                        <a:spcBef>
                          <a:spcPts val="0"/>
                        </a:spcBef>
                        <a:spcAft>
                          <a:spcPts val="0"/>
                        </a:spcAft>
                      </a:pPr>
                      <a:r>
                        <a:rPr lang="en-US" sz="1100" u="none" strike="noStrike" dirty="0" err="1">
                          <a:effectLst/>
                        </a:rPr>
                        <a:t>http_header</a:t>
                      </a:r>
                      <a:endParaRPr lang="en-US" sz="1800" b="0" i="0" u="none" strike="noStrike" dirty="0">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300</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dirty="0">
                          <a:effectLst/>
                        </a:rPr>
                        <a:t>600</a:t>
                      </a:r>
                      <a:endParaRPr lang="en-US"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85421099"/>
                  </a:ext>
                </a:extLst>
              </a:tr>
            </a:tbl>
          </a:graphicData>
        </a:graphic>
      </p:graphicFrame>
      <p:graphicFrame>
        <p:nvGraphicFramePr>
          <p:cNvPr id="4" name="Table 3">
            <a:extLst>
              <a:ext uri="{FF2B5EF4-FFF2-40B4-BE49-F238E27FC236}">
                <a16:creationId xmlns:a16="http://schemas.microsoft.com/office/drawing/2014/main" id="{E54E8C06-4BFE-47AB-843F-29504DB4187B}"/>
              </a:ext>
            </a:extLst>
          </p:cNvPr>
          <p:cNvGraphicFramePr/>
          <p:nvPr>
            <p:extLst>
              <p:ext uri="{D42A27DB-BD31-4B8C-83A1-F6EECF244321}">
                <p14:modId xmlns:p14="http://schemas.microsoft.com/office/powerpoint/2010/main" val="2732630403"/>
              </p:ext>
            </p:extLst>
          </p:nvPr>
        </p:nvGraphicFramePr>
        <p:xfrm>
          <a:off x="6029958" y="4896998"/>
          <a:ext cx="2984502" cy="952500"/>
        </p:xfrm>
        <a:graphic>
          <a:graphicData uri="http://schemas.openxmlformats.org/drawingml/2006/table">
            <a:tbl>
              <a:tblPr firstRow="1">
                <a:tableStyleId>{93296810-A885-4BE3-A3E7-6D5BEEA58F35}</a:tableStyleId>
              </a:tblPr>
              <a:tblGrid>
                <a:gridCol w="797555">
                  <a:extLst>
                    <a:ext uri="{9D8B030D-6E8A-4147-A177-3AD203B41FA5}">
                      <a16:colId xmlns:a16="http://schemas.microsoft.com/office/drawing/2014/main" val="3162168868"/>
                    </a:ext>
                  </a:extLst>
                </a:gridCol>
                <a:gridCol w="544363">
                  <a:extLst>
                    <a:ext uri="{9D8B030D-6E8A-4147-A177-3AD203B41FA5}">
                      <a16:colId xmlns:a16="http://schemas.microsoft.com/office/drawing/2014/main" val="2001017449"/>
                    </a:ext>
                  </a:extLst>
                </a:gridCol>
                <a:gridCol w="674124">
                  <a:extLst>
                    <a:ext uri="{9D8B030D-6E8A-4147-A177-3AD203B41FA5}">
                      <a16:colId xmlns:a16="http://schemas.microsoft.com/office/drawing/2014/main" val="704084347"/>
                    </a:ext>
                  </a:extLst>
                </a:gridCol>
                <a:gridCol w="674124">
                  <a:extLst>
                    <a:ext uri="{9D8B030D-6E8A-4147-A177-3AD203B41FA5}">
                      <a16:colId xmlns:a16="http://schemas.microsoft.com/office/drawing/2014/main" val="3474112355"/>
                    </a:ext>
                  </a:extLst>
                </a:gridCol>
                <a:gridCol w="294336">
                  <a:extLst>
                    <a:ext uri="{9D8B030D-6E8A-4147-A177-3AD203B41FA5}">
                      <a16:colId xmlns:a16="http://schemas.microsoft.com/office/drawing/2014/main" val="1655764234"/>
                    </a:ext>
                  </a:extLst>
                </a:gridCol>
              </a:tblGrid>
              <a:tr h="190500">
                <a:tc>
                  <a:txBody>
                    <a:bodyPr/>
                    <a:lstStyle/>
                    <a:p>
                      <a:pPr algn="l" fontAlgn="b">
                        <a:spcBef>
                          <a:spcPts val="0"/>
                        </a:spcBef>
                        <a:spcAft>
                          <a:spcPts val="0"/>
                        </a:spcAft>
                      </a:pPr>
                      <a:r>
                        <a:rPr lang="en-US" sz="1100" u="none" strike="noStrike">
                          <a:effectLst/>
                        </a:rPr>
                        <a:t>#Requests</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dirty="0">
                          <a:effectLst/>
                        </a:rPr>
                        <a:t>Day</a:t>
                      </a:r>
                      <a:endParaRPr lang="en-US" sz="1800" b="0" i="0" u="none" strike="noStrike" dirty="0">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a:effectLst/>
                        </a:rPr>
                        <a:t>Week</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dirty="0">
                          <a:effectLst/>
                        </a:rPr>
                        <a:t>Month</a:t>
                      </a:r>
                      <a:endParaRPr lang="en-US" sz="1800" b="0" i="0" u="none" strike="noStrike" dirty="0">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a:effectLst/>
                        </a:rPr>
                        <a:t> </a:t>
                      </a:r>
                      <a:endParaRPr lang="en-US"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839879735"/>
                  </a:ext>
                </a:extLst>
              </a:tr>
              <a:tr h="190500">
                <a:tc>
                  <a:txBody>
                    <a:bodyPr/>
                    <a:lstStyle/>
                    <a:p>
                      <a:pPr algn="r" fontAlgn="b">
                        <a:spcBef>
                          <a:spcPts val="0"/>
                        </a:spcBef>
                        <a:spcAft>
                          <a:spcPts val="0"/>
                        </a:spcAft>
                      </a:pPr>
                      <a:r>
                        <a:rPr lang="en-US" sz="1100" u="none" strike="noStrike" dirty="0">
                          <a:effectLst/>
                        </a:rPr>
                        <a:t>500</a:t>
                      </a:r>
                      <a:endParaRPr lang="en-US" sz="1800" b="0" i="0" u="none" strike="noStrike" dirty="0">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1.27</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8.89</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35.57</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a:effectLst/>
                        </a:rPr>
                        <a:t>MiB</a:t>
                      </a:r>
                      <a:endParaRPr lang="en-US"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698911004"/>
                  </a:ext>
                </a:extLst>
              </a:tr>
              <a:tr h="190500">
                <a:tc>
                  <a:txBody>
                    <a:bodyPr/>
                    <a:lstStyle/>
                    <a:p>
                      <a:pPr algn="r" fontAlgn="b">
                        <a:spcBef>
                          <a:spcPts val="0"/>
                        </a:spcBef>
                        <a:spcAft>
                          <a:spcPts val="0"/>
                        </a:spcAft>
                      </a:pPr>
                      <a:r>
                        <a:rPr lang="en-US" sz="1100" u="none" strike="noStrike">
                          <a:effectLst/>
                        </a:rPr>
                        <a:t>1000</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2.54</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17.78</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71.14</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a:effectLst/>
                        </a:rPr>
                        <a:t>MiB</a:t>
                      </a:r>
                      <a:endParaRPr lang="en-US"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788321147"/>
                  </a:ext>
                </a:extLst>
              </a:tr>
              <a:tr h="190500">
                <a:tc>
                  <a:txBody>
                    <a:bodyPr/>
                    <a:lstStyle/>
                    <a:p>
                      <a:pPr algn="r" fontAlgn="b">
                        <a:spcBef>
                          <a:spcPts val="0"/>
                        </a:spcBef>
                        <a:spcAft>
                          <a:spcPts val="0"/>
                        </a:spcAft>
                      </a:pPr>
                      <a:r>
                        <a:rPr lang="en-US" sz="1100" u="none" strike="noStrike">
                          <a:effectLst/>
                        </a:rPr>
                        <a:t>5000</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12.70</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88.92</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355.68</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a:effectLst/>
                        </a:rPr>
                        <a:t>MiB</a:t>
                      </a:r>
                      <a:endParaRPr lang="en-US"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68841426"/>
                  </a:ext>
                </a:extLst>
              </a:tr>
              <a:tr h="190500">
                <a:tc>
                  <a:txBody>
                    <a:bodyPr/>
                    <a:lstStyle/>
                    <a:p>
                      <a:pPr algn="r" fontAlgn="b">
                        <a:spcBef>
                          <a:spcPts val="0"/>
                        </a:spcBef>
                        <a:spcAft>
                          <a:spcPts val="0"/>
                        </a:spcAft>
                      </a:pPr>
                      <a:r>
                        <a:rPr lang="en-US" sz="1100" u="none" strike="noStrike">
                          <a:effectLst/>
                        </a:rPr>
                        <a:t>10000</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25.41</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177.84</a:t>
                      </a:r>
                      <a:endParaRPr lang="en-US" sz="1800" b="0" i="0" u="none" strike="noStrike">
                        <a:effectLst/>
                        <a:latin typeface="Arial" panose="020B0604020202020204" pitchFamily="34" charset="0"/>
                      </a:endParaRPr>
                    </a:p>
                  </a:txBody>
                  <a:tcPr marL="9525" marR="9525" marT="9525" marB="0" anchor="b"/>
                </a:tc>
                <a:tc>
                  <a:txBody>
                    <a:bodyPr/>
                    <a:lstStyle/>
                    <a:p>
                      <a:pPr algn="r" fontAlgn="b">
                        <a:spcBef>
                          <a:spcPts val="0"/>
                        </a:spcBef>
                        <a:spcAft>
                          <a:spcPts val="0"/>
                        </a:spcAft>
                      </a:pPr>
                      <a:r>
                        <a:rPr lang="en-US" sz="1100" u="none" strike="noStrike">
                          <a:effectLst/>
                        </a:rPr>
                        <a:t>711.36</a:t>
                      </a:r>
                      <a:endParaRPr lang="en-US" sz="1800" b="0" i="0" u="none" strike="noStrike">
                        <a:effectLst/>
                        <a:latin typeface="Arial" panose="020B0604020202020204" pitchFamily="34" charset="0"/>
                      </a:endParaRPr>
                    </a:p>
                  </a:txBody>
                  <a:tcPr marL="9525" marR="9525" marT="9525" marB="0" anchor="b"/>
                </a:tc>
                <a:tc>
                  <a:txBody>
                    <a:bodyPr/>
                    <a:lstStyle/>
                    <a:p>
                      <a:pPr algn="l" fontAlgn="b">
                        <a:spcBef>
                          <a:spcPts val="0"/>
                        </a:spcBef>
                        <a:spcAft>
                          <a:spcPts val="0"/>
                        </a:spcAft>
                      </a:pPr>
                      <a:r>
                        <a:rPr lang="en-US" sz="1100" u="none" strike="noStrike" dirty="0">
                          <a:effectLst/>
                        </a:rPr>
                        <a:t>MiB</a:t>
                      </a:r>
                      <a:endParaRPr lang="en-US"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914722782"/>
                  </a:ext>
                </a:extLst>
              </a:tr>
            </a:tbl>
          </a:graphicData>
        </a:graphic>
      </p:graphicFrame>
      <p:pic>
        <p:nvPicPr>
          <p:cNvPr id="7" name="Audio 6">
            <a:hlinkClick r:id="" action="ppaction://media"/>
            <a:extLst>
              <a:ext uri="{FF2B5EF4-FFF2-40B4-BE49-F238E27FC236}">
                <a16:creationId xmlns:a16="http://schemas.microsoft.com/office/drawing/2014/main" id="{1AA02F13-3190-4582-A3A2-E455129B35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70780025"/>
      </p:ext>
    </p:extLst>
  </p:cSld>
  <p:clrMapOvr>
    <a:masterClrMapping/>
  </p:clrMapOvr>
  <mc:AlternateContent xmlns:mc="http://schemas.openxmlformats.org/markup-compatibility/2006">
    <mc:Choice xmlns:p14="http://schemas.microsoft.com/office/powerpoint/2010/main" Requires="p14">
      <p:transition spd="slow" p14:dur="2000" advTm="22230"/>
    </mc:Choice>
    <mc:Fallback>
      <p:transition spd="slow" advTm="22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3D126-33F5-4C1B-B3A4-6D1E3A206553}"/>
              </a:ext>
            </a:extLst>
          </p:cNvPr>
          <p:cNvPicPr>
            <a:picLocks noChangeAspect="1"/>
          </p:cNvPicPr>
          <p:nvPr/>
        </p:nvPicPr>
        <p:blipFill>
          <a:blip r:embed="rId5"/>
          <a:stretch>
            <a:fillRect/>
          </a:stretch>
        </p:blipFill>
        <p:spPr>
          <a:xfrm>
            <a:off x="211293" y="1816095"/>
            <a:ext cx="5893316" cy="2291845"/>
          </a:xfrm>
          <a:prstGeom prst="rect">
            <a:avLst/>
          </a:prstGeom>
        </p:spPr>
      </p:pic>
      <p:sp>
        <p:nvSpPr>
          <p:cNvPr id="6" name="TextBox 5">
            <a:extLst>
              <a:ext uri="{FF2B5EF4-FFF2-40B4-BE49-F238E27FC236}">
                <a16:creationId xmlns:a16="http://schemas.microsoft.com/office/drawing/2014/main" id="{A57BC322-A29C-4FD7-BBBF-9307D181BDE8}"/>
              </a:ext>
            </a:extLst>
          </p:cNvPr>
          <p:cNvSpPr txBox="1"/>
          <p:nvPr/>
        </p:nvSpPr>
        <p:spPr>
          <a:xfrm>
            <a:off x="113395" y="1446763"/>
            <a:ext cx="1860638" cy="369332"/>
          </a:xfrm>
          <a:prstGeom prst="rect">
            <a:avLst/>
          </a:prstGeom>
          <a:noFill/>
        </p:spPr>
        <p:txBody>
          <a:bodyPr wrap="none" rtlCol="0">
            <a:spAutoFit/>
          </a:bodyPr>
          <a:lstStyle/>
          <a:p>
            <a:r>
              <a:rPr lang="en-US" dirty="0"/>
              <a:t>Order cancelation</a:t>
            </a:r>
          </a:p>
        </p:txBody>
      </p:sp>
      <p:pic>
        <p:nvPicPr>
          <p:cNvPr id="8" name="Picture 7">
            <a:extLst>
              <a:ext uri="{FF2B5EF4-FFF2-40B4-BE49-F238E27FC236}">
                <a16:creationId xmlns:a16="http://schemas.microsoft.com/office/drawing/2014/main" id="{A6F99ADF-2931-4392-8045-C74E0367340B}"/>
              </a:ext>
            </a:extLst>
          </p:cNvPr>
          <p:cNvPicPr>
            <a:picLocks noChangeAspect="1"/>
          </p:cNvPicPr>
          <p:nvPr/>
        </p:nvPicPr>
        <p:blipFill>
          <a:blip r:embed="rId6"/>
          <a:stretch>
            <a:fillRect/>
          </a:stretch>
        </p:blipFill>
        <p:spPr>
          <a:xfrm>
            <a:off x="5779662" y="3949706"/>
            <a:ext cx="5652404" cy="2291845"/>
          </a:xfrm>
          <a:prstGeom prst="rect">
            <a:avLst/>
          </a:prstGeom>
        </p:spPr>
      </p:pic>
      <p:sp>
        <p:nvSpPr>
          <p:cNvPr id="9" name="TextBox 8">
            <a:extLst>
              <a:ext uri="{FF2B5EF4-FFF2-40B4-BE49-F238E27FC236}">
                <a16:creationId xmlns:a16="http://schemas.microsoft.com/office/drawing/2014/main" id="{24831EFA-D753-4C0F-BB23-11DD17CD8B98}"/>
              </a:ext>
            </a:extLst>
          </p:cNvPr>
          <p:cNvSpPr txBox="1"/>
          <p:nvPr/>
        </p:nvSpPr>
        <p:spPr>
          <a:xfrm>
            <a:off x="8321040" y="3765040"/>
            <a:ext cx="2857705" cy="369332"/>
          </a:xfrm>
          <a:prstGeom prst="rect">
            <a:avLst/>
          </a:prstGeom>
          <a:noFill/>
        </p:spPr>
        <p:txBody>
          <a:bodyPr wrap="none" rtlCol="0">
            <a:spAutoFit/>
          </a:bodyPr>
          <a:lstStyle/>
          <a:p>
            <a:r>
              <a:rPr lang="en-US" dirty="0"/>
              <a:t>Scheduled order cancelation</a:t>
            </a:r>
          </a:p>
        </p:txBody>
      </p:sp>
      <p:sp>
        <p:nvSpPr>
          <p:cNvPr id="12" name="Arrow: Pentagon 11">
            <a:extLst>
              <a:ext uri="{FF2B5EF4-FFF2-40B4-BE49-F238E27FC236}">
                <a16:creationId xmlns:a16="http://schemas.microsoft.com/office/drawing/2014/main" id="{1F17F563-B3E1-4301-8CB0-F6909D4AD443}"/>
              </a:ext>
            </a:extLst>
          </p:cNvPr>
          <p:cNvSpPr/>
          <p:nvPr/>
        </p:nvSpPr>
        <p:spPr>
          <a:xfrm>
            <a:off x="-1" y="287383"/>
            <a:ext cx="11980707" cy="708181"/>
          </a:xfrm>
          <a:prstGeom prst="homePlate">
            <a:avLst>
              <a:gd name="adj" fmla="val 25664"/>
            </a:avLst>
          </a:prstGeom>
          <a:solidFill>
            <a:srgbClr val="008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5BA423-093A-4190-8A6A-58F00414AA71}"/>
              </a:ext>
            </a:extLst>
          </p:cNvPr>
          <p:cNvSpPr txBox="1"/>
          <p:nvPr/>
        </p:nvSpPr>
        <p:spPr>
          <a:xfrm>
            <a:off x="211293" y="933614"/>
            <a:ext cx="2900922" cy="400110"/>
          </a:xfrm>
          <a:prstGeom prst="rect">
            <a:avLst/>
          </a:prstGeom>
          <a:noFill/>
        </p:spPr>
        <p:txBody>
          <a:bodyPr wrap="none" rtlCol="0">
            <a:spAutoFit/>
          </a:bodyPr>
          <a:lstStyle/>
          <a:p>
            <a:r>
              <a:rPr lang="en-US" sz="2000" dirty="0">
                <a:solidFill>
                  <a:srgbClr val="008BBC"/>
                </a:solidFill>
              </a:rPr>
              <a:t>CANCELATION SCENARIOS</a:t>
            </a:r>
          </a:p>
        </p:txBody>
      </p:sp>
      <p:sp>
        <p:nvSpPr>
          <p:cNvPr id="14" name="Title 1">
            <a:extLst>
              <a:ext uri="{FF2B5EF4-FFF2-40B4-BE49-F238E27FC236}">
                <a16:creationId xmlns:a16="http://schemas.microsoft.com/office/drawing/2014/main" id="{146170D5-E2C5-4B70-8903-DF18034BD40D}"/>
              </a:ext>
            </a:extLst>
          </p:cNvPr>
          <p:cNvSpPr txBox="1">
            <a:spLocks/>
          </p:cNvSpPr>
          <p:nvPr/>
        </p:nvSpPr>
        <p:spPr>
          <a:xfrm>
            <a:off x="211293" y="319392"/>
            <a:ext cx="425275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Information View</a:t>
            </a:r>
          </a:p>
        </p:txBody>
      </p:sp>
      <p:pic>
        <p:nvPicPr>
          <p:cNvPr id="15" name="Content Placeholder 6" descr="Chart, sunburst chart&#10;&#10;Description automatically generated">
            <a:extLst>
              <a:ext uri="{FF2B5EF4-FFF2-40B4-BE49-F238E27FC236}">
                <a16:creationId xmlns:a16="http://schemas.microsoft.com/office/drawing/2014/main" id="{918E4C43-3637-4A03-AC2F-8EB78DE40E9E}"/>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8" name="Audio 17">
            <a:hlinkClick r:id="" action="ppaction://media"/>
            <a:extLst>
              <a:ext uri="{FF2B5EF4-FFF2-40B4-BE49-F238E27FC236}">
                <a16:creationId xmlns:a16="http://schemas.microsoft.com/office/drawing/2014/main" id="{411296D9-7F85-4B85-AE65-2389AF1C732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535337"/>
      </p:ext>
    </p:extLst>
  </p:cSld>
  <p:clrMapOvr>
    <a:masterClrMapping/>
  </p:clrMapOvr>
  <mc:AlternateContent xmlns:mc="http://schemas.openxmlformats.org/markup-compatibility/2006">
    <mc:Choice xmlns:p159="http://schemas.microsoft.com/office/powerpoint/2015/09/main" Requires="p159">
      <p:transition spd="med" advTm="6657">
        <p159:morph option="byObject"/>
      </p:transition>
    </mc:Choice>
    <mc:Fallback>
      <p:transition spd="med" advTm="6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4686C-9041-4D38-86DD-92982EC28169}"/>
              </a:ext>
            </a:extLst>
          </p:cNvPr>
          <p:cNvPicPr>
            <a:picLocks noChangeAspect="1"/>
          </p:cNvPicPr>
          <p:nvPr/>
        </p:nvPicPr>
        <p:blipFill>
          <a:blip r:embed="rId5"/>
          <a:stretch>
            <a:fillRect/>
          </a:stretch>
        </p:blipFill>
        <p:spPr>
          <a:xfrm>
            <a:off x="866247" y="1609786"/>
            <a:ext cx="9873699" cy="4928822"/>
          </a:xfrm>
          <a:prstGeom prst="rect">
            <a:avLst/>
          </a:prstGeom>
        </p:spPr>
      </p:pic>
      <p:sp>
        <p:nvSpPr>
          <p:cNvPr id="8" name="Arrow: Pentagon 7">
            <a:extLst>
              <a:ext uri="{FF2B5EF4-FFF2-40B4-BE49-F238E27FC236}">
                <a16:creationId xmlns:a16="http://schemas.microsoft.com/office/drawing/2014/main" id="{445EC37E-8576-4CD8-AD94-A5D38320CBF2}"/>
              </a:ext>
            </a:extLst>
          </p:cNvPr>
          <p:cNvSpPr/>
          <p:nvPr/>
        </p:nvSpPr>
        <p:spPr>
          <a:xfrm>
            <a:off x="0" y="287383"/>
            <a:ext cx="5478780" cy="708181"/>
          </a:xfrm>
          <a:prstGeom prst="homePlate">
            <a:avLst>
              <a:gd name="adj" fmla="val 25664"/>
            </a:avLst>
          </a:prstGeom>
          <a:solidFill>
            <a:srgbClr val="006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DB2F217-CC41-4627-A9CB-602CA310DAF6}"/>
              </a:ext>
            </a:extLst>
          </p:cNvPr>
          <p:cNvSpPr txBox="1">
            <a:spLocks/>
          </p:cNvSpPr>
          <p:nvPr/>
        </p:nvSpPr>
        <p:spPr>
          <a:xfrm>
            <a:off x="211293" y="319392"/>
            <a:ext cx="425275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Concurrency View</a:t>
            </a:r>
          </a:p>
        </p:txBody>
      </p:sp>
      <p:sp>
        <p:nvSpPr>
          <p:cNvPr id="10" name="TextBox 9">
            <a:extLst>
              <a:ext uri="{FF2B5EF4-FFF2-40B4-BE49-F238E27FC236}">
                <a16:creationId xmlns:a16="http://schemas.microsoft.com/office/drawing/2014/main" id="{7AB0E5A3-8726-4D6D-B55D-91831B89865B}"/>
              </a:ext>
            </a:extLst>
          </p:cNvPr>
          <p:cNvSpPr txBox="1"/>
          <p:nvPr/>
        </p:nvSpPr>
        <p:spPr>
          <a:xfrm>
            <a:off x="211293" y="933614"/>
            <a:ext cx="4727961" cy="400110"/>
          </a:xfrm>
          <a:prstGeom prst="rect">
            <a:avLst/>
          </a:prstGeom>
          <a:noFill/>
        </p:spPr>
        <p:txBody>
          <a:bodyPr wrap="none" rtlCol="0">
            <a:spAutoFit/>
          </a:bodyPr>
          <a:lstStyle/>
          <a:p>
            <a:r>
              <a:rPr lang="en-US" sz="2000" dirty="0">
                <a:solidFill>
                  <a:srgbClr val="006F96"/>
                </a:solidFill>
              </a:rPr>
              <a:t>AVAILABLE NUMBER OF MEALS IN CATALOG</a:t>
            </a:r>
          </a:p>
        </p:txBody>
      </p:sp>
      <p:pic>
        <p:nvPicPr>
          <p:cNvPr id="11" name="Content Placeholder 6" descr="Chart, sunburst chart&#10;&#10;Description automatically generated">
            <a:extLst>
              <a:ext uri="{FF2B5EF4-FFF2-40B4-BE49-F238E27FC236}">
                <a16:creationId xmlns:a16="http://schemas.microsoft.com/office/drawing/2014/main" id="{8ACF26C3-7FB0-4D21-810E-12EE2CE6BC5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3" name="Audio 12">
            <a:hlinkClick r:id="" action="ppaction://media"/>
            <a:extLst>
              <a:ext uri="{FF2B5EF4-FFF2-40B4-BE49-F238E27FC236}">
                <a16:creationId xmlns:a16="http://schemas.microsoft.com/office/drawing/2014/main" id="{687E8634-3DF4-4C73-9C31-6612F70CCD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7544296"/>
      </p:ext>
    </p:extLst>
  </p:cSld>
  <p:clrMapOvr>
    <a:masterClrMapping/>
  </p:clrMapOvr>
  <mc:AlternateContent xmlns:mc="http://schemas.openxmlformats.org/markup-compatibility/2006">
    <mc:Choice xmlns:p14="http://schemas.microsoft.com/office/powerpoint/2010/main" Requires="p14">
      <p:transition spd="slow" p14:dur="2000" advTm="11720"/>
    </mc:Choice>
    <mc:Fallback>
      <p:transition spd="slow" advTm="1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6E220A8-B8E1-45EF-9D34-780305754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74" y="1533229"/>
            <a:ext cx="10845517" cy="476044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Pentagon 5">
            <a:extLst>
              <a:ext uri="{FF2B5EF4-FFF2-40B4-BE49-F238E27FC236}">
                <a16:creationId xmlns:a16="http://schemas.microsoft.com/office/drawing/2014/main" id="{408421F3-2241-4062-87C9-7CF8683E35CC}"/>
              </a:ext>
            </a:extLst>
          </p:cNvPr>
          <p:cNvSpPr/>
          <p:nvPr/>
        </p:nvSpPr>
        <p:spPr>
          <a:xfrm>
            <a:off x="0" y="287383"/>
            <a:ext cx="7718534" cy="708181"/>
          </a:xfrm>
          <a:prstGeom prst="homePlate">
            <a:avLst>
              <a:gd name="adj" fmla="val 25664"/>
            </a:avLst>
          </a:prstGeom>
          <a:solidFill>
            <a:srgbClr val="006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4A47670-8FF1-4879-8B8C-CC9D278743C3}"/>
              </a:ext>
            </a:extLst>
          </p:cNvPr>
          <p:cNvSpPr txBox="1">
            <a:spLocks/>
          </p:cNvSpPr>
          <p:nvPr/>
        </p:nvSpPr>
        <p:spPr>
          <a:xfrm>
            <a:off x="211293" y="319392"/>
            <a:ext cx="425275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Concurrency View</a:t>
            </a:r>
          </a:p>
        </p:txBody>
      </p:sp>
      <p:pic>
        <p:nvPicPr>
          <p:cNvPr id="9" name="Content Placeholder 6" descr="Chart, sunburst chart&#10;&#10;Description automatically generated">
            <a:extLst>
              <a:ext uri="{FF2B5EF4-FFF2-40B4-BE49-F238E27FC236}">
                <a16:creationId xmlns:a16="http://schemas.microsoft.com/office/drawing/2014/main" id="{AD84E882-7B74-4AD7-9BDE-A9AB5ED8DF8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sp>
        <p:nvSpPr>
          <p:cNvPr id="5" name="TextBox 4">
            <a:extLst>
              <a:ext uri="{FF2B5EF4-FFF2-40B4-BE49-F238E27FC236}">
                <a16:creationId xmlns:a16="http://schemas.microsoft.com/office/drawing/2014/main" id="{BD377217-1B0E-4180-AE98-DBDBCC58834B}"/>
              </a:ext>
            </a:extLst>
          </p:cNvPr>
          <p:cNvSpPr txBox="1"/>
          <p:nvPr/>
        </p:nvSpPr>
        <p:spPr>
          <a:xfrm>
            <a:off x="7718534" y="5708902"/>
            <a:ext cx="1874359" cy="707886"/>
          </a:xfrm>
          <a:prstGeom prst="rect">
            <a:avLst/>
          </a:prstGeom>
          <a:noFill/>
        </p:spPr>
        <p:txBody>
          <a:bodyPr wrap="none" rtlCol="0">
            <a:spAutoFit/>
          </a:bodyPr>
          <a:lstStyle/>
          <a:p>
            <a:r>
              <a:rPr lang="en-US" sz="4000" b="1" dirty="0">
                <a:solidFill>
                  <a:srgbClr val="C00000"/>
                </a:solidFill>
              </a:rPr>
              <a:t>ACTORS</a:t>
            </a:r>
          </a:p>
        </p:txBody>
      </p:sp>
      <p:sp>
        <p:nvSpPr>
          <p:cNvPr id="12" name="TextBox 11">
            <a:extLst>
              <a:ext uri="{FF2B5EF4-FFF2-40B4-BE49-F238E27FC236}">
                <a16:creationId xmlns:a16="http://schemas.microsoft.com/office/drawing/2014/main" id="{4F008EB0-7B94-4895-8377-2BE431B463B4}"/>
              </a:ext>
            </a:extLst>
          </p:cNvPr>
          <p:cNvSpPr txBox="1"/>
          <p:nvPr/>
        </p:nvSpPr>
        <p:spPr>
          <a:xfrm>
            <a:off x="211293" y="933614"/>
            <a:ext cx="4727961" cy="400110"/>
          </a:xfrm>
          <a:prstGeom prst="rect">
            <a:avLst/>
          </a:prstGeom>
          <a:noFill/>
        </p:spPr>
        <p:txBody>
          <a:bodyPr wrap="none" rtlCol="0">
            <a:spAutoFit/>
          </a:bodyPr>
          <a:lstStyle/>
          <a:p>
            <a:r>
              <a:rPr lang="en-US" sz="2000" dirty="0">
                <a:solidFill>
                  <a:srgbClr val="006F96"/>
                </a:solidFill>
              </a:rPr>
              <a:t>AVAILABLE NUMBER OF MEALS IN CATALOG</a:t>
            </a:r>
          </a:p>
        </p:txBody>
      </p:sp>
      <p:pic>
        <p:nvPicPr>
          <p:cNvPr id="13" name="Audio 12">
            <a:hlinkClick r:id="" action="ppaction://media"/>
            <a:extLst>
              <a:ext uri="{FF2B5EF4-FFF2-40B4-BE49-F238E27FC236}">
                <a16:creationId xmlns:a16="http://schemas.microsoft.com/office/drawing/2014/main" id="{42366694-2466-4D45-AEF0-9B1643BAFF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3923488"/>
      </p:ext>
    </p:extLst>
  </p:cSld>
  <p:clrMapOvr>
    <a:masterClrMapping/>
  </p:clrMapOvr>
  <mc:AlternateContent xmlns:mc="http://schemas.openxmlformats.org/markup-compatibility/2006">
    <mc:Choice xmlns:p159="http://schemas.microsoft.com/office/powerpoint/2015/09/main" Requires="p159">
      <p:transition spd="med" advTm="13878">
        <p159:morph option="byObject"/>
      </p:transition>
    </mc:Choice>
    <mc:Fallback>
      <p:transition spd="med" advTm="13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9704BFA-B9B2-486D-A02A-D4B6F5D065E2}"/>
              </a:ext>
            </a:extLst>
          </p:cNvPr>
          <p:cNvSpPr txBox="1">
            <a:spLocks/>
          </p:cNvSpPr>
          <p:nvPr/>
        </p:nvSpPr>
        <p:spPr>
          <a:xfrm>
            <a:off x="838199" y="1303949"/>
            <a:ext cx="10515600" cy="157547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i="1">
                <a:solidFill>
                  <a:schemeClr val="bg2">
                    <a:lumMod val="75000"/>
                  </a:schemeClr>
                </a:solidFill>
                <a:latin typeface="-apple-system"/>
              </a:rPr>
              <a:t>A “ghost kitchen” (cooking facility set up for the preparation of delivery-only meals.) needs an </a:t>
            </a:r>
            <a:r>
              <a:rPr lang="en-GB" i="1">
                <a:solidFill>
                  <a:srgbClr val="7030A0"/>
                </a:solidFill>
                <a:latin typeface="-apple-system"/>
              </a:rPr>
              <a:t>ordering system to allow users to have visibility of what items are available, purchase, and pick-up items at </a:t>
            </a:r>
            <a:r>
              <a:rPr lang="en-GB" i="1">
                <a:solidFill>
                  <a:schemeClr val="bg2">
                    <a:lumMod val="75000"/>
                  </a:schemeClr>
                </a:solidFill>
                <a:latin typeface="-apple-system"/>
              </a:rPr>
              <a:t>any one of their </a:t>
            </a:r>
            <a:r>
              <a:rPr lang="en-GB" i="1">
                <a:solidFill>
                  <a:srgbClr val="7030A0"/>
                </a:solidFill>
                <a:latin typeface="-apple-system"/>
              </a:rPr>
              <a:t>points of sale / smart-fridge</a:t>
            </a:r>
            <a:r>
              <a:rPr lang="en-GB" i="1">
                <a:solidFill>
                  <a:schemeClr val="bg2">
                    <a:lumMod val="75000"/>
                  </a:schemeClr>
                </a:solidFill>
                <a:latin typeface="-apple-system"/>
              </a:rPr>
              <a:t>.</a:t>
            </a:r>
            <a:endParaRPr lang="en-US">
              <a:solidFill>
                <a:schemeClr val="bg2">
                  <a:lumMod val="75000"/>
                </a:schemeClr>
              </a:solidFill>
            </a:endParaRPr>
          </a:p>
        </p:txBody>
      </p:sp>
      <p:sp>
        <p:nvSpPr>
          <p:cNvPr id="4" name="Rectangle 3">
            <a:extLst>
              <a:ext uri="{FF2B5EF4-FFF2-40B4-BE49-F238E27FC236}">
                <a16:creationId xmlns:a16="http://schemas.microsoft.com/office/drawing/2014/main" id="{1083E4DE-8F95-416B-962C-378CD74AE3DC}"/>
              </a:ext>
            </a:extLst>
          </p:cNvPr>
          <p:cNvSpPr/>
          <p:nvPr/>
        </p:nvSpPr>
        <p:spPr>
          <a:xfrm>
            <a:off x="838200" y="2815802"/>
            <a:ext cx="10515599" cy="3477875"/>
          </a:xfrm>
          <a:prstGeom prst="rect">
            <a:avLst/>
          </a:prstGeom>
        </p:spPr>
        <p:txBody>
          <a:bodyPr wrap="square">
            <a:spAutoFit/>
          </a:bodyPr>
          <a:lstStyle/>
          <a:p>
            <a:r>
              <a:rPr lang="en-US" sz="2000" b="1">
                <a:solidFill>
                  <a:srgbClr val="24292E"/>
                </a:solidFill>
                <a:latin typeface="-apple-system"/>
              </a:rPr>
              <a:t>Business Drivers (BD)</a:t>
            </a:r>
          </a:p>
          <a:p>
            <a:pPr marL="231775" indent="-231775">
              <a:buFont typeface="+mj-lt"/>
              <a:buAutoNum type="arabicPeriod"/>
            </a:pPr>
            <a:r>
              <a:rPr lang="en-US" sz="2000">
                <a:solidFill>
                  <a:srgbClr val="24292E"/>
                </a:solidFill>
                <a:latin typeface="-apple-system"/>
              </a:rPr>
              <a:t>System support and engage occasional users to purchase to increase the user base, converting Occasional users to Known users and Known users to Subscribers.</a:t>
            </a:r>
          </a:p>
          <a:p>
            <a:pPr marL="231775" indent="-231775">
              <a:buFont typeface="+mj-lt"/>
              <a:buAutoNum type="arabicPeriod"/>
            </a:pPr>
            <a:r>
              <a:rPr lang="en-US" sz="2000">
                <a:solidFill>
                  <a:srgbClr val="24292E"/>
                </a:solidFill>
                <a:latin typeface="-apple-system"/>
              </a:rPr>
              <a:t>System provides rich options for engaging known users and subscribers by different kinds of loyalty programs. New options are easily added to increase user satisfaction and a chance of recommendation.</a:t>
            </a:r>
          </a:p>
          <a:p>
            <a:pPr marL="231775" indent="-231775">
              <a:buFont typeface="+mj-lt"/>
              <a:buAutoNum type="arabicPeriod"/>
            </a:pPr>
            <a:r>
              <a:rPr lang="en-US" sz="2000">
                <a:solidFill>
                  <a:srgbClr val="24292E"/>
                </a:solidFill>
                <a:latin typeface="-apple-system"/>
              </a:rPr>
              <a:t>System provides information about consumed meals and on-demand requests to support Ghost Kitchen management.</a:t>
            </a:r>
          </a:p>
          <a:p>
            <a:pPr marL="231775" indent="-231775">
              <a:buFont typeface="+mj-lt"/>
              <a:buAutoNum type="arabicPeriod"/>
            </a:pPr>
            <a:r>
              <a:rPr lang="en-US" sz="2000">
                <a:solidFill>
                  <a:srgbClr val="24292E"/>
                </a:solidFill>
                <a:latin typeface="-apple-system"/>
              </a:rPr>
              <a:t>System should be easy to use for inexperienced users to increase the user base.</a:t>
            </a:r>
          </a:p>
          <a:p>
            <a:pPr marL="231775" indent="-231775">
              <a:buFont typeface="+mj-lt"/>
              <a:buAutoNum type="arabicPeriod"/>
            </a:pPr>
            <a:r>
              <a:rPr lang="en-US" sz="2000">
                <a:solidFill>
                  <a:srgbClr val="24292E"/>
                </a:solidFill>
                <a:latin typeface="-apple-system"/>
              </a:rPr>
              <a:t>Sustainable usage of service.</a:t>
            </a:r>
          </a:p>
          <a:p>
            <a:pPr marL="231775" indent="-231775">
              <a:buFont typeface="+mj-lt"/>
              <a:buAutoNum type="arabicPeriod"/>
            </a:pPr>
            <a:r>
              <a:rPr lang="en-US" sz="2000">
                <a:solidFill>
                  <a:srgbClr val="24292E"/>
                </a:solidFill>
                <a:latin typeface="-apple-system"/>
              </a:rPr>
              <a:t>Involve other specialists in health areas to increase userbase.</a:t>
            </a:r>
            <a:endParaRPr lang="en-US" sz="2000" b="0" i="0">
              <a:solidFill>
                <a:srgbClr val="24292E"/>
              </a:solidFill>
              <a:effectLst/>
              <a:latin typeface="-apple-system"/>
            </a:endParaRPr>
          </a:p>
        </p:txBody>
      </p:sp>
      <p:sp>
        <p:nvSpPr>
          <p:cNvPr id="21" name="Arrow: Pentagon 20">
            <a:extLst>
              <a:ext uri="{FF2B5EF4-FFF2-40B4-BE49-F238E27FC236}">
                <a16:creationId xmlns:a16="http://schemas.microsoft.com/office/drawing/2014/main" id="{16768EA4-2D4D-4BE2-8BDD-7FCD6CAB5B7E}"/>
              </a:ext>
            </a:extLst>
          </p:cNvPr>
          <p:cNvSpPr/>
          <p:nvPr/>
        </p:nvSpPr>
        <p:spPr>
          <a:xfrm>
            <a:off x="0" y="287383"/>
            <a:ext cx="6270171" cy="708181"/>
          </a:xfrm>
          <a:prstGeom prst="homePlate">
            <a:avLst>
              <a:gd name="adj" fmla="val 25664"/>
            </a:avLst>
          </a:prstGeom>
          <a:solidFill>
            <a:srgbClr val="88C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E8E13989-D206-4BEE-966D-35B743B8D62E}"/>
              </a:ext>
            </a:extLst>
          </p:cNvPr>
          <p:cNvSpPr>
            <a:spLocks noGrp="1"/>
          </p:cNvSpPr>
          <p:nvPr>
            <p:ph type="title"/>
          </p:nvPr>
        </p:nvSpPr>
        <p:spPr>
          <a:xfrm>
            <a:off x="211293" y="319392"/>
            <a:ext cx="3611407" cy="665022"/>
          </a:xfrm>
        </p:spPr>
        <p:txBody>
          <a:bodyPr>
            <a:normAutofit fontScale="90000"/>
          </a:bodyPr>
          <a:lstStyle/>
          <a:p>
            <a:r>
              <a:rPr lang="en-US">
                <a:solidFill>
                  <a:schemeClr val="bg1"/>
                </a:solidFill>
              </a:rPr>
              <a:t>Business Goals</a:t>
            </a:r>
          </a:p>
        </p:txBody>
      </p:sp>
      <p:pic>
        <p:nvPicPr>
          <p:cNvPr id="24" name="Content Placeholder 6" descr="Chart, sunburst chart&#10;&#10;Description automatically generated">
            <a:extLst>
              <a:ext uri="{FF2B5EF4-FFF2-40B4-BE49-F238E27FC236}">
                <a16:creationId xmlns:a16="http://schemas.microsoft.com/office/drawing/2014/main" id="{CFE07401-857F-446A-9A0B-F4E8220CC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a:prstGeom prst="rect">
            <a:avLst/>
          </a:prstGeom>
        </p:spPr>
      </p:pic>
      <p:pic>
        <p:nvPicPr>
          <p:cNvPr id="13" name="Audio 12">
            <a:hlinkClick r:id="" action="ppaction://media"/>
            <a:extLst>
              <a:ext uri="{FF2B5EF4-FFF2-40B4-BE49-F238E27FC236}">
                <a16:creationId xmlns:a16="http://schemas.microsoft.com/office/drawing/2014/main" id="{9AB3866B-285D-4412-BEDE-751FE2D64FA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83088066"/>
      </p:ext>
    </p:extLst>
  </p:cSld>
  <p:clrMapOvr>
    <a:masterClrMapping/>
  </p:clrMapOvr>
  <mc:AlternateContent xmlns:mc="http://schemas.openxmlformats.org/markup-compatibility/2006">
    <mc:Choice xmlns:p14="http://schemas.microsoft.com/office/powerpoint/2010/main" Requires="p14">
      <p:transition spd="slow" p14:dur="2000" advTm="13356"/>
    </mc:Choice>
    <mc:Fallback>
      <p:transition spd="slow" advTm="13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2" presetClass="entr" presetSubtype="8"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additive="base">
                                        <p:cTn id="9" dur="500" fill="hold"/>
                                        <p:tgtEl>
                                          <p:spTgt spid="21"/>
                                        </p:tgtEl>
                                        <p:attrNameLst>
                                          <p:attrName>ppt_x</p:attrName>
                                        </p:attrNameLst>
                                      </p:cBhvr>
                                      <p:tavLst>
                                        <p:tav tm="0">
                                          <p:val>
                                            <p:strVal val="0-#ppt_w/2"/>
                                          </p:val>
                                        </p:tav>
                                        <p:tav tm="100000">
                                          <p:val>
                                            <p:strVal val="#ppt_x"/>
                                          </p:val>
                                        </p:tav>
                                      </p:tavLst>
                                    </p:anim>
                                    <p:anim calcmode="lin" valueType="num">
                                      <p:cBhvr additive="base">
                                        <p:cTn id="10" dur="500" fill="hold"/>
                                        <p:tgtEl>
                                          <p:spTgt spid="21"/>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10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3"/>
                </p:tgtEl>
              </p:cMediaNode>
            </p:audio>
          </p:childTnLst>
        </p:cTn>
      </p:par>
    </p:tnLst>
    <p:bldLst>
      <p:bldP spid="4" grpId="0"/>
      <p:bldP spid="21"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2D1001-3EA0-4374-ACBC-A616130FDB05}"/>
              </a:ext>
            </a:extLst>
          </p:cNvPr>
          <p:cNvPicPr>
            <a:picLocks noChangeAspect="1"/>
          </p:cNvPicPr>
          <p:nvPr/>
        </p:nvPicPr>
        <p:blipFill>
          <a:blip r:embed="rId5"/>
          <a:stretch>
            <a:fillRect/>
          </a:stretch>
        </p:blipFill>
        <p:spPr>
          <a:xfrm>
            <a:off x="1489164" y="1372041"/>
            <a:ext cx="9293975" cy="5166567"/>
          </a:xfrm>
          <a:prstGeom prst="rect">
            <a:avLst/>
          </a:prstGeom>
        </p:spPr>
      </p:pic>
      <p:sp>
        <p:nvSpPr>
          <p:cNvPr id="7" name="Arrow: Pentagon 6">
            <a:extLst>
              <a:ext uri="{FF2B5EF4-FFF2-40B4-BE49-F238E27FC236}">
                <a16:creationId xmlns:a16="http://schemas.microsoft.com/office/drawing/2014/main" id="{04D09F1F-3D8D-49C7-AB5E-EAD0105DBCCB}"/>
              </a:ext>
            </a:extLst>
          </p:cNvPr>
          <p:cNvSpPr/>
          <p:nvPr/>
        </p:nvSpPr>
        <p:spPr>
          <a:xfrm>
            <a:off x="-1" y="287383"/>
            <a:ext cx="11980707" cy="708181"/>
          </a:xfrm>
          <a:prstGeom prst="homePlate">
            <a:avLst>
              <a:gd name="adj" fmla="val 25664"/>
            </a:avLst>
          </a:prstGeom>
          <a:solidFill>
            <a:srgbClr val="006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D4E8CAA-5BA3-4C57-9ED2-DBA402F0CC10}"/>
              </a:ext>
            </a:extLst>
          </p:cNvPr>
          <p:cNvSpPr txBox="1">
            <a:spLocks/>
          </p:cNvSpPr>
          <p:nvPr/>
        </p:nvSpPr>
        <p:spPr>
          <a:xfrm>
            <a:off x="211293" y="319392"/>
            <a:ext cx="425275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Concurrency View</a:t>
            </a:r>
          </a:p>
        </p:txBody>
      </p:sp>
      <p:sp>
        <p:nvSpPr>
          <p:cNvPr id="9" name="TextBox 8">
            <a:extLst>
              <a:ext uri="{FF2B5EF4-FFF2-40B4-BE49-F238E27FC236}">
                <a16:creationId xmlns:a16="http://schemas.microsoft.com/office/drawing/2014/main" id="{C0E2184B-BF77-4451-9CD2-953FFA38D71B}"/>
              </a:ext>
            </a:extLst>
          </p:cNvPr>
          <p:cNvSpPr txBox="1"/>
          <p:nvPr/>
        </p:nvSpPr>
        <p:spPr>
          <a:xfrm>
            <a:off x="211293" y="933614"/>
            <a:ext cx="5317931" cy="400110"/>
          </a:xfrm>
          <a:prstGeom prst="rect">
            <a:avLst/>
          </a:prstGeom>
          <a:noFill/>
        </p:spPr>
        <p:txBody>
          <a:bodyPr wrap="none" rtlCol="0">
            <a:spAutoFit/>
          </a:bodyPr>
          <a:lstStyle/>
          <a:p>
            <a:r>
              <a:rPr lang="en-US" sz="2000" dirty="0">
                <a:solidFill>
                  <a:srgbClr val="006F96"/>
                </a:solidFill>
              </a:rPr>
              <a:t>INTERCOMPONENT COMMUNICATION SCENARIO</a:t>
            </a:r>
          </a:p>
        </p:txBody>
      </p:sp>
      <p:pic>
        <p:nvPicPr>
          <p:cNvPr id="10" name="Content Placeholder 6" descr="Chart, sunburst chart&#10;&#10;Description automatically generated">
            <a:extLst>
              <a:ext uri="{FF2B5EF4-FFF2-40B4-BE49-F238E27FC236}">
                <a16:creationId xmlns:a16="http://schemas.microsoft.com/office/drawing/2014/main" id="{2E7712B9-AB33-450B-9C7B-4A1BB82401E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3" name="Audio 12">
            <a:hlinkClick r:id="" action="ppaction://media"/>
            <a:extLst>
              <a:ext uri="{FF2B5EF4-FFF2-40B4-BE49-F238E27FC236}">
                <a16:creationId xmlns:a16="http://schemas.microsoft.com/office/drawing/2014/main" id="{7BEC3B0B-310D-4CC7-A490-48B8E8FD48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9755881"/>
      </p:ext>
    </p:extLst>
  </p:cSld>
  <p:clrMapOvr>
    <a:masterClrMapping/>
  </p:clrMapOvr>
  <mc:AlternateContent xmlns:mc="http://schemas.openxmlformats.org/markup-compatibility/2006">
    <mc:Choice xmlns:p159="http://schemas.microsoft.com/office/powerpoint/2015/09/main" Requires="p159">
      <p:transition spd="med" advTm="7482">
        <p159:morph option="byObject"/>
      </p:transition>
    </mc:Choice>
    <mc:Fallback>
      <p:transition spd="med" advTm="7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2EE16480-443C-4FEC-9D80-0E9D55663AF0}"/>
              </a:ext>
            </a:extLst>
          </p:cNvPr>
          <p:cNvSpPr/>
          <p:nvPr/>
        </p:nvSpPr>
        <p:spPr>
          <a:xfrm>
            <a:off x="0" y="287383"/>
            <a:ext cx="11925298" cy="708181"/>
          </a:xfrm>
          <a:prstGeom prst="homePlate">
            <a:avLst>
              <a:gd name="adj" fmla="val 25664"/>
            </a:avLst>
          </a:prstGeom>
          <a:solidFill>
            <a:srgbClr val="005D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66F3290-4299-4CD8-AFD6-3A0EE009D611}"/>
              </a:ext>
            </a:extLst>
          </p:cNvPr>
          <p:cNvSpPr txBox="1">
            <a:spLocks/>
          </p:cNvSpPr>
          <p:nvPr/>
        </p:nvSpPr>
        <p:spPr>
          <a:xfrm>
            <a:off x="211293" y="319392"/>
            <a:ext cx="515318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Infrastructure View</a:t>
            </a:r>
          </a:p>
        </p:txBody>
      </p:sp>
      <p:pic>
        <p:nvPicPr>
          <p:cNvPr id="11" name="Content Placeholder 6" descr="Chart, sunburst chart&#10;&#10;Description automatically generated">
            <a:extLst>
              <a:ext uri="{FF2B5EF4-FFF2-40B4-BE49-F238E27FC236}">
                <a16:creationId xmlns:a16="http://schemas.microsoft.com/office/drawing/2014/main" id="{A601463E-D654-4FA6-851F-3876C2EF016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2" name="Picture 11">
            <a:extLst>
              <a:ext uri="{FF2B5EF4-FFF2-40B4-BE49-F238E27FC236}">
                <a16:creationId xmlns:a16="http://schemas.microsoft.com/office/drawing/2014/main" id="{3F2733F5-8E94-4987-BAE6-0563CAA655D3}"/>
              </a:ext>
            </a:extLst>
          </p:cNvPr>
          <p:cNvPicPr>
            <a:picLocks noChangeAspect="1"/>
          </p:cNvPicPr>
          <p:nvPr/>
        </p:nvPicPr>
        <p:blipFill>
          <a:blip r:embed="rId6"/>
          <a:stretch>
            <a:fillRect/>
          </a:stretch>
        </p:blipFill>
        <p:spPr>
          <a:xfrm>
            <a:off x="502919" y="1869404"/>
            <a:ext cx="5298385" cy="3906556"/>
          </a:xfrm>
          <a:prstGeom prst="rect">
            <a:avLst/>
          </a:prstGeom>
        </p:spPr>
      </p:pic>
      <p:pic>
        <p:nvPicPr>
          <p:cNvPr id="14" name="Picture 13">
            <a:extLst>
              <a:ext uri="{FF2B5EF4-FFF2-40B4-BE49-F238E27FC236}">
                <a16:creationId xmlns:a16="http://schemas.microsoft.com/office/drawing/2014/main" id="{673EFFCB-4C8D-4E12-9DBC-FE163099480C}"/>
              </a:ext>
            </a:extLst>
          </p:cNvPr>
          <p:cNvPicPr>
            <a:picLocks noChangeAspect="1"/>
          </p:cNvPicPr>
          <p:nvPr/>
        </p:nvPicPr>
        <p:blipFill>
          <a:blip r:embed="rId7"/>
          <a:stretch>
            <a:fillRect/>
          </a:stretch>
        </p:blipFill>
        <p:spPr>
          <a:xfrm>
            <a:off x="6428911" y="1869404"/>
            <a:ext cx="5260170" cy="3987818"/>
          </a:xfrm>
          <a:prstGeom prst="rect">
            <a:avLst/>
          </a:prstGeom>
        </p:spPr>
      </p:pic>
      <p:sp>
        <p:nvSpPr>
          <p:cNvPr id="15" name="Rectangle 14">
            <a:extLst>
              <a:ext uri="{FF2B5EF4-FFF2-40B4-BE49-F238E27FC236}">
                <a16:creationId xmlns:a16="http://schemas.microsoft.com/office/drawing/2014/main" id="{2F96A2EE-FE83-4CAC-90CD-D7B5DBEE7226}"/>
              </a:ext>
            </a:extLst>
          </p:cNvPr>
          <p:cNvSpPr/>
          <p:nvPr/>
        </p:nvSpPr>
        <p:spPr>
          <a:xfrm>
            <a:off x="502919" y="5623560"/>
            <a:ext cx="845821" cy="335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96E254-042B-432B-8112-3FE18FD2598F}"/>
              </a:ext>
            </a:extLst>
          </p:cNvPr>
          <p:cNvSpPr txBox="1"/>
          <p:nvPr/>
        </p:nvSpPr>
        <p:spPr>
          <a:xfrm>
            <a:off x="4464050" y="5589508"/>
            <a:ext cx="833562" cy="369332"/>
          </a:xfrm>
          <a:prstGeom prst="rect">
            <a:avLst/>
          </a:prstGeom>
          <a:noFill/>
        </p:spPr>
        <p:txBody>
          <a:bodyPr wrap="none" rtlCol="0">
            <a:spAutoFit/>
          </a:bodyPr>
          <a:lstStyle/>
          <a:p>
            <a:r>
              <a:rPr lang="en-US" dirty="0"/>
              <a:t>Scaling</a:t>
            </a:r>
          </a:p>
        </p:txBody>
      </p:sp>
      <p:sp>
        <p:nvSpPr>
          <p:cNvPr id="17" name="TextBox 16">
            <a:extLst>
              <a:ext uri="{FF2B5EF4-FFF2-40B4-BE49-F238E27FC236}">
                <a16:creationId xmlns:a16="http://schemas.microsoft.com/office/drawing/2014/main" id="{8E6929CC-96D3-4FAA-8928-E50AFA0E378E}"/>
              </a:ext>
            </a:extLst>
          </p:cNvPr>
          <p:cNvSpPr txBox="1"/>
          <p:nvPr/>
        </p:nvSpPr>
        <p:spPr>
          <a:xfrm>
            <a:off x="10265943" y="5537214"/>
            <a:ext cx="1242648" cy="369332"/>
          </a:xfrm>
          <a:prstGeom prst="rect">
            <a:avLst/>
          </a:prstGeom>
          <a:noFill/>
        </p:spPr>
        <p:txBody>
          <a:bodyPr wrap="none" rtlCol="0">
            <a:spAutoFit/>
          </a:bodyPr>
          <a:lstStyle/>
          <a:p>
            <a:r>
              <a:rPr lang="en-US" dirty="0"/>
              <a:t>VPC Design</a:t>
            </a:r>
          </a:p>
        </p:txBody>
      </p:sp>
      <p:pic>
        <p:nvPicPr>
          <p:cNvPr id="24" name="Audio 23">
            <a:hlinkClick r:id="" action="ppaction://media"/>
            <a:extLst>
              <a:ext uri="{FF2B5EF4-FFF2-40B4-BE49-F238E27FC236}">
                <a16:creationId xmlns:a16="http://schemas.microsoft.com/office/drawing/2014/main" id="{9A341BEA-9F69-4C5A-ABAA-71D8C1D283E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6753930"/>
      </p:ext>
    </p:extLst>
  </p:cSld>
  <p:clrMapOvr>
    <a:masterClrMapping/>
  </p:clrMapOvr>
  <mc:AlternateContent xmlns:mc="http://schemas.openxmlformats.org/markup-compatibility/2006">
    <mc:Choice xmlns:p14="http://schemas.microsoft.com/office/powerpoint/2010/main" Requires="p14">
      <p:transition spd="slow" p14:dur="2000" advTm="14863"/>
    </mc:Choice>
    <mc:Fallback>
      <p:transition spd="slow" advTm="14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0D6777AD-11B6-4333-B7AF-452CFE56E390}"/>
              </a:ext>
            </a:extLst>
          </p:cNvPr>
          <p:cNvSpPr/>
          <p:nvPr/>
        </p:nvSpPr>
        <p:spPr>
          <a:xfrm>
            <a:off x="-2" y="287383"/>
            <a:ext cx="11980709" cy="708181"/>
          </a:xfrm>
          <a:prstGeom prst="homePlate">
            <a:avLst>
              <a:gd name="adj" fmla="val 2566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4438C21-08AC-4A27-8845-31115A547705}"/>
              </a:ext>
            </a:extLst>
          </p:cNvPr>
          <p:cNvSpPr txBox="1">
            <a:spLocks/>
          </p:cNvSpPr>
          <p:nvPr/>
        </p:nvSpPr>
        <p:spPr>
          <a:xfrm>
            <a:off x="211292" y="319392"/>
            <a:ext cx="9041889"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Security View</a:t>
            </a:r>
          </a:p>
        </p:txBody>
      </p:sp>
      <p:pic>
        <p:nvPicPr>
          <p:cNvPr id="8" name="Content Placeholder 6" descr="Chart, sunburst chart&#10;&#10;Description automatically generated">
            <a:extLst>
              <a:ext uri="{FF2B5EF4-FFF2-40B4-BE49-F238E27FC236}">
                <a16:creationId xmlns:a16="http://schemas.microsoft.com/office/drawing/2014/main" id="{07048456-5EA5-4EE7-9028-5B3266058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a:prstGeom prst="rect">
            <a:avLst/>
          </a:prstGeom>
        </p:spPr>
      </p:pic>
      <p:pic>
        <p:nvPicPr>
          <p:cNvPr id="13314" name="Picture 2">
            <a:extLst>
              <a:ext uri="{FF2B5EF4-FFF2-40B4-BE49-F238E27FC236}">
                <a16:creationId xmlns:a16="http://schemas.microsoft.com/office/drawing/2014/main" id="{5037A715-FE23-481D-8A6E-10135CADDC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 y="1696403"/>
            <a:ext cx="11292840" cy="448627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5A7B9FBA-D888-43A6-8999-907978FCFD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1023966"/>
      </p:ext>
    </p:extLst>
  </p:cSld>
  <p:clrMapOvr>
    <a:masterClrMapping/>
  </p:clrMapOvr>
  <mc:AlternateContent xmlns:mc="http://schemas.openxmlformats.org/markup-compatibility/2006">
    <mc:Choice xmlns:p14="http://schemas.microsoft.com/office/powerpoint/2010/main" Requires="p14">
      <p:transition spd="slow" p14:dur="2000" advTm="6824"/>
    </mc:Choice>
    <mc:Fallback>
      <p:transition spd="slow" advTm="6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7A7B04AF-1BAD-425B-AD8A-0E4402830B67}"/>
              </a:ext>
            </a:extLst>
          </p:cNvPr>
          <p:cNvSpPr/>
          <p:nvPr/>
        </p:nvSpPr>
        <p:spPr>
          <a:xfrm>
            <a:off x="-1" y="287383"/>
            <a:ext cx="11980708" cy="708181"/>
          </a:xfrm>
          <a:prstGeom prst="homePlate">
            <a:avLst>
              <a:gd name="adj" fmla="val 2566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80488F4-1237-4ADD-A850-4526CF39F5C5}"/>
              </a:ext>
            </a:extLst>
          </p:cNvPr>
          <p:cNvSpPr txBox="1">
            <a:spLocks/>
          </p:cNvSpPr>
          <p:nvPr/>
        </p:nvSpPr>
        <p:spPr>
          <a:xfrm>
            <a:off x="211293" y="319392"/>
            <a:ext cx="4252757"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Cost Analysis</a:t>
            </a:r>
          </a:p>
        </p:txBody>
      </p:sp>
      <p:pic>
        <p:nvPicPr>
          <p:cNvPr id="9" name="Content Placeholder 6" descr="Chart, sunburst chart&#10;&#10;Description automatically generated">
            <a:extLst>
              <a:ext uri="{FF2B5EF4-FFF2-40B4-BE49-F238E27FC236}">
                <a16:creationId xmlns:a16="http://schemas.microsoft.com/office/drawing/2014/main" id="{57BE8BDD-9610-4861-9390-E290C75EF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a:prstGeom prst="rect">
            <a:avLst/>
          </a:prstGeom>
        </p:spPr>
      </p:pic>
      <p:graphicFrame>
        <p:nvGraphicFramePr>
          <p:cNvPr id="3" name="Table 2">
            <a:extLst>
              <a:ext uri="{FF2B5EF4-FFF2-40B4-BE49-F238E27FC236}">
                <a16:creationId xmlns:a16="http://schemas.microsoft.com/office/drawing/2014/main" id="{BF94345D-A551-4ED3-81F1-F9DE0F92E8C6}"/>
              </a:ext>
            </a:extLst>
          </p:cNvPr>
          <p:cNvGraphicFramePr/>
          <p:nvPr>
            <p:extLst>
              <p:ext uri="{D42A27DB-BD31-4B8C-83A1-F6EECF244321}">
                <p14:modId xmlns:p14="http://schemas.microsoft.com/office/powerpoint/2010/main" val="1048586146"/>
              </p:ext>
            </p:extLst>
          </p:nvPr>
        </p:nvGraphicFramePr>
        <p:xfrm>
          <a:off x="1934490" y="1397496"/>
          <a:ext cx="8441410" cy="4496478"/>
        </p:xfrm>
        <a:graphic>
          <a:graphicData uri="http://schemas.openxmlformats.org/drawingml/2006/table">
            <a:tbl>
              <a:tblPr firstRow="1">
                <a:tableStyleId>{93296810-A885-4BE3-A3E7-6D5BEEA58F35}</a:tableStyleId>
              </a:tblPr>
              <a:tblGrid>
                <a:gridCol w="2815732">
                  <a:extLst>
                    <a:ext uri="{9D8B030D-6E8A-4147-A177-3AD203B41FA5}">
                      <a16:colId xmlns:a16="http://schemas.microsoft.com/office/drawing/2014/main" val="3896018968"/>
                    </a:ext>
                  </a:extLst>
                </a:gridCol>
                <a:gridCol w="2815732">
                  <a:extLst>
                    <a:ext uri="{9D8B030D-6E8A-4147-A177-3AD203B41FA5}">
                      <a16:colId xmlns:a16="http://schemas.microsoft.com/office/drawing/2014/main" val="2092661234"/>
                    </a:ext>
                  </a:extLst>
                </a:gridCol>
                <a:gridCol w="2809946">
                  <a:extLst>
                    <a:ext uri="{9D8B030D-6E8A-4147-A177-3AD203B41FA5}">
                      <a16:colId xmlns:a16="http://schemas.microsoft.com/office/drawing/2014/main" val="843674381"/>
                    </a:ext>
                  </a:extLst>
                </a:gridCol>
              </a:tblGrid>
              <a:tr h="560006">
                <a:tc>
                  <a:txBody>
                    <a:bodyPr/>
                    <a:lstStyle/>
                    <a:p>
                      <a:pPr algn="l" fontAlgn="ctr">
                        <a:spcBef>
                          <a:spcPts val="0"/>
                        </a:spcBef>
                        <a:spcAft>
                          <a:spcPts val="0"/>
                        </a:spcAft>
                      </a:pPr>
                      <a:r>
                        <a:rPr lang="en-US" sz="1500" u="none" strike="noStrike" dirty="0">
                          <a:effectLst/>
                        </a:rPr>
                        <a:t>Service</a:t>
                      </a:r>
                      <a:endParaRPr lang="en-US" sz="1500" b="0" i="0" u="none" strike="noStrike" dirty="0">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dirty="0">
                          <a:effectLst/>
                        </a:rPr>
                        <a:t>1-year TCO at minimum</a:t>
                      </a:r>
                      <a:endParaRPr lang="en-US" sz="1500" b="0" i="0" u="none" strike="noStrike" dirty="0">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GB" sz="1500" u="none" strike="noStrike" dirty="0">
                          <a:effectLst/>
                        </a:rPr>
                        <a:t>1-year TCO at projected growth</a:t>
                      </a:r>
                      <a:endParaRPr lang="en-GB" sz="1500" b="0" i="0" u="none" strike="noStrike" dirty="0">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2823102392"/>
                  </a:ext>
                </a:extLst>
              </a:tr>
              <a:tr h="328279">
                <a:tc>
                  <a:txBody>
                    <a:bodyPr/>
                    <a:lstStyle/>
                    <a:p>
                      <a:pPr algn="l" fontAlgn="ctr">
                        <a:spcBef>
                          <a:spcPts val="0"/>
                        </a:spcBef>
                        <a:spcAft>
                          <a:spcPts val="0"/>
                        </a:spcAft>
                      </a:pPr>
                      <a:r>
                        <a:rPr lang="en-US" sz="1500" u="none" strike="noStrike">
                          <a:effectLst/>
                        </a:rPr>
                        <a:t>EC2</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3,114.96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3,114.96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2919715249"/>
                  </a:ext>
                </a:extLst>
              </a:tr>
              <a:tr h="328279">
                <a:tc>
                  <a:txBody>
                    <a:bodyPr/>
                    <a:lstStyle/>
                    <a:p>
                      <a:pPr algn="l" fontAlgn="ctr">
                        <a:spcBef>
                          <a:spcPts val="0"/>
                        </a:spcBef>
                        <a:spcAft>
                          <a:spcPts val="0"/>
                        </a:spcAft>
                      </a:pPr>
                      <a:r>
                        <a:rPr lang="en-US" sz="1500" u="none" strike="noStrike" dirty="0">
                          <a:effectLst/>
                        </a:rPr>
                        <a:t>VPN</a:t>
                      </a:r>
                      <a:endParaRPr lang="en-US" sz="1500" b="0" i="0" u="none" strike="noStrike" dirty="0">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9.13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9.13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1065103768"/>
                  </a:ext>
                </a:extLst>
              </a:tr>
              <a:tr h="328279">
                <a:tc>
                  <a:txBody>
                    <a:bodyPr/>
                    <a:lstStyle/>
                    <a:p>
                      <a:pPr algn="l" fontAlgn="ctr">
                        <a:spcBef>
                          <a:spcPts val="0"/>
                        </a:spcBef>
                        <a:spcAft>
                          <a:spcPts val="0"/>
                        </a:spcAft>
                      </a:pPr>
                      <a:r>
                        <a:rPr lang="en-US" sz="1500" u="none" strike="noStrike">
                          <a:effectLst/>
                        </a:rPr>
                        <a:t>AMAZON MQ</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508.32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546.72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1005329316"/>
                  </a:ext>
                </a:extLst>
              </a:tr>
              <a:tr h="328279">
                <a:tc>
                  <a:txBody>
                    <a:bodyPr/>
                    <a:lstStyle/>
                    <a:p>
                      <a:pPr algn="l" fontAlgn="ctr">
                        <a:spcBef>
                          <a:spcPts val="0"/>
                        </a:spcBef>
                        <a:spcAft>
                          <a:spcPts val="0"/>
                        </a:spcAft>
                      </a:pPr>
                      <a:r>
                        <a:rPr lang="en-US" sz="1500" u="none" strike="noStrike">
                          <a:effectLst/>
                        </a:rPr>
                        <a:t>AMAZON S3 Buckets</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262.32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524.52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3459410599"/>
                  </a:ext>
                </a:extLst>
              </a:tr>
              <a:tr h="328279">
                <a:tc>
                  <a:txBody>
                    <a:bodyPr/>
                    <a:lstStyle/>
                    <a:p>
                      <a:pPr algn="l" fontAlgn="ctr">
                        <a:spcBef>
                          <a:spcPts val="0"/>
                        </a:spcBef>
                        <a:spcAft>
                          <a:spcPts val="0"/>
                        </a:spcAft>
                      </a:pPr>
                      <a:r>
                        <a:rPr lang="en-US" sz="1500" u="none" strike="noStrike">
                          <a:effectLst/>
                        </a:rPr>
                        <a:t>AMAZON Dynamo DB</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3,072.00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3,072.00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3404343856"/>
                  </a:ext>
                </a:extLst>
              </a:tr>
              <a:tr h="325403">
                <a:tc>
                  <a:txBody>
                    <a:bodyPr/>
                    <a:lstStyle/>
                    <a:p>
                      <a:pPr algn="l" fontAlgn="ctr">
                        <a:spcBef>
                          <a:spcPts val="0"/>
                        </a:spcBef>
                        <a:spcAft>
                          <a:spcPts val="0"/>
                        </a:spcAft>
                      </a:pPr>
                      <a:r>
                        <a:rPr lang="en-US" sz="1500" u="none" strike="noStrike" dirty="0">
                          <a:effectLst/>
                        </a:rPr>
                        <a:t>Application Load Balancer</a:t>
                      </a:r>
                      <a:endParaRPr lang="en-US" sz="1500" b="0" i="0" u="none" strike="noStrike" dirty="0">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TBD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TBD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1632209577"/>
                  </a:ext>
                </a:extLst>
              </a:tr>
              <a:tr h="328279">
                <a:tc>
                  <a:txBody>
                    <a:bodyPr/>
                    <a:lstStyle/>
                    <a:p>
                      <a:pPr algn="l" fontAlgn="ctr">
                        <a:spcBef>
                          <a:spcPts val="0"/>
                        </a:spcBef>
                        <a:spcAft>
                          <a:spcPts val="0"/>
                        </a:spcAft>
                      </a:pPr>
                      <a:r>
                        <a:rPr lang="en-US" sz="1500" u="none" strike="noStrike">
                          <a:effectLst/>
                        </a:rPr>
                        <a:t>Kafka Managed Streams</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138.72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138.72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502494832"/>
                  </a:ext>
                </a:extLst>
              </a:tr>
              <a:tr h="328279">
                <a:tc>
                  <a:txBody>
                    <a:bodyPr/>
                    <a:lstStyle/>
                    <a:p>
                      <a:pPr algn="l" fontAlgn="ctr">
                        <a:spcBef>
                          <a:spcPts val="0"/>
                        </a:spcBef>
                        <a:spcAft>
                          <a:spcPts val="0"/>
                        </a:spcAft>
                      </a:pPr>
                      <a:r>
                        <a:rPr lang="en-US" sz="1500" u="none" strike="noStrike">
                          <a:effectLst/>
                        </a:rPr>
                        <a:t>Tableau</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1,440.00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1,440.00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3826781786"/>
                  </a:ext>
                </a:extLst>
              </a:tr>
              <a:tr h="328279">
                <a:tc>
                  <a:txBody>
                    <a:bodyPr/>
                    <a:lstStyle/>
                    <a:p>
                      <a:pPr algn="l" fontAlgn="ctr">
                        <a:spcBef>
                          <a:spcPts val="0"/>
                        </a:spcBef>
                        <a:spcAft>
                          <a:spcPts val="0"/>
                        </a:spcAft>
                      </a:pPr>
                      <a:r>
                        <a:rPr lang="en-US" sz="1500" u="none" strike="noStrike">
                          <a:effectLst/>
                        </a:rPr>
                        <a:t>DataDog</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3,336.00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3,336.00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1980019677"/>
                  </a:ext>
                </a:extLst>
              </a:tr>
              <a:tr h="328279">
                <a:tc>
                  <a:txBody>
                    <a:bodyPr/>
                    <a:lstStyle/>
                    <a:p>
                      <a:pPr algn="l" fontAlgn="ctr">
                        <a:spcBef>
                          <a:spcPts val="0"/>
                        </a:spcBef>
                        <a:spcAft>
                          <a:spcPts val="0"/>
                        </a:spcAft>
                      </a:pPr>
                      <a:r>
                        <a:rPr lang="en-US" sz="1500" u="none" strike="noStrike">
                          <a:effectLst/>
                        </a:rPr>
                        <a:t>SNS</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366.12 USD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366.12 USD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1723302960"/>
                  </a:ext>
                </a:extLst>
              </a:tr>
              <a:tr h="328279">
                <a:tc>
                  <a:txBody>
                    <a:bodyPr/>
                    <a:lstStyle/>
                    <a:p>
                      <a:pPr algn="l" fontAlgn="ctr">
                        <a:spcBef>
                          <a:spcPts val="0"/>
                        </a:spcBef>
                        <a:spcAft>
                          <a:spcPts val="0"/>
                        </a:spcAft>
                      </a:pPr>
                      <a:r>
                        <a:rPr lang="en-US" sz="1500" u="none" strike="noStrike">
                          <a:effectLst/>
                        </a:rPr>
                        <a:t>Data Transfer out</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TBD</a:t>
                      </a:r>
                      <a:endParaRPr lang="en-US" sz="1500" b="0" i="0" u="none" strike="noStrike">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u="none" strike="noStrike">
                          <a:effectLst/>
                        </a:rPr>
                        <a:t>TBD</a:t>
                      </a:r>
                      <a:endParaRPr lang="en-US" sz="1500" b="0" i="0" u="none" strike="noStrike">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1618339885"/>
                  </a:ext>
                </a:extLst>
              </a:tr>
              <a:tr h="328279">
                <a:tc>
                  <a:txBody>
                    <a:bodyPr/>
                    <a:lstStyle/>
                    <a:p>
                      <a:pPr algn="l" fontAlgn="ctr">
                        <a:spcBef>
                          <a:spcPts val="0"/>
                        </a:spcBef>
                        <a:spcAft>
                          <a:spcPts val="0"/>
                        </a:spcAft>
                      </a:pPr>
                      <a:r>
                        <a:rPr lang="en-US" sz="1500" b="1" u="none" strike="noStrike" dirty="0">
                          <a:effectLst/>
                        </a:rPr>
                        <a:t>TOTAL</a:t>
                      </a:r>
                      <a:endParaRPr lang="en-US" sz="1500" b="1" i="0" u="none" strike="noStrike" dirty="0">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b="1" u="none" strike="noStrike" dirty="0">
                          <a:effectLst/>
                        </a:rPr>
                        <a:t>12,247.57 USD</a:t>
                      </a:r>
                      <a:endParaRPr lang="en-US" sz="1500" b="1" i="0" u="none" strike="noStrike" dirty="0">
                        <a:effectLst/>
                        <a:latin typeface="Arial" panose="020B0604020202020204" pitchFamily="34" charset="0"/>
                      </a:endParaRPr>
                    </a:p>
                  </a:txBody>
                  <a:tcPr marL="104599" marR="104599" marT="48276" marB="48276" anchor="ctr"/>
                </a:tc>
                <a:tc>
                  <a:txBody>
                    <a:bodyPr/>
                    <a:lstStyle/>
                    <a:p>
                      <a:pPr algn="l" fontAlgn="ctr">
                        <a:spcBef>
                          <a:spcPts val="0"/>
                        </a:spcBef>
                        <a:spcAft>
                          <a:spcPts val="0"/>
                        </a:spcAft>
                      </a:pPr>
                      <a:r>
                        <a:rPr lang="en-US" sz="1500" b="1" u="none" strike="noStrike" dirty="0">
                          <a:effectLst/>
                        </a:rPr>
                        <a:t>12,548.17 USD</a:t>
                      </a:r>
                      <a:endParaRPr lang="en-US" sz="1500" b="1" i="0" u="none" strike="noStrike" dirty="0">
                        <a:effectLst/>
                        <a:latin typeface="Arial" panose="020B0604020202020204" pitchFamily="34" charset="0"/>
                      </a:endParaRPr>
                    </a:p>
                  </a:txBody>
                  <a:tcPr marL="104599" marR="104599" marT="48276" marB="48276" anchor="ctr"/>
                </a:tc>
                <a:extLst>
                  <a:ext uri="{0D108BD9-81ED-4DB2-BD59-A6C34878D82A}">
                    <a16:rowId xmlns:a16="http://schemas.microsoft.com/office/drawing/2014/main" val="2086837131"/>
                  </a:ext>
                </a:extLst>
              </a:tr>
            </a:tbl>
          </a:graphicData>
        </a:graphic>
      </p:graphicFrame>
      <p:pic>
        <p:nvPicPr>
          <p:cNvPr id="8" name="Audio 7">
            <a:hlinkClick r:id="" action="ppaction://media"/>
            <a:extLst>
              <a:ext uri="{FF2B5EF4-FFF2-40B4-BE49-F238E27FC236}">
                <a16:creationId xmlns:a16="http://schemas.microsoft.com/office/drawing/2014/main" id="{E3ADA8E8-0276-4D0F-BF0D-668A64D357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80492356"/>
      </p:ext>
    </p:extLst>
  </p:cSld>
  <p:clrMapOvr>
    <a:masterClrMapping/>
  </p:clrMapOvr>
  <mc:AlternateContent xmlns:mc="http://schemas.openxmlformats.org/markup-compatibility/2006">
    <mc:Choice xmlns:p14="http://schemas.microsoft.com/office/powerpoint/2010/main" Requires="p14">
      <p:transition spd="slow" p14:dur="2000" advTm="11171"/>
    </mc:Choice>
    <mc:Fallback>
      <p:transition spd="slow" advTm="1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90EBD998-9717-4E41-B04B-0EC211170072}"/>
              </a:ext>
            </a:extLst>
          </p:cNvPr>
          <p:cNvSpPr/>
          <p:nvPr/>
        </p:nvSpPr>
        <p:spPr>
          <a:xfrm>
            <a:off x="-1" y="287383"/>
            <a:ext cx="6850381" cy="708181"/>
          </a:xfrm>
          <a:prstGeom prst="homePlate">
            <a:avLst>
              <a:gd name="adj" fmla="val 25664"/>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54F6FF5-E521-4221-A8E6-E8FA91AD3190}"/>
              </a:ext>
            </a:extLst>
          </p:cNvPr>
          <p:cNvSpPr txBox="1">
            <a:spLocks/>
          </p:cNvSpPr>
          <p:nvPr/>
        </p:nvSpPr>
        <p:spPr>
          <a:xfrm>
            <a:off x="211292" y="319392"/>
            <a:ext cx="9041889"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Risks and Sensitive Points</a:t>
            </a:r>
          </a:p>
        </p:txBody>
      </p:sp>
      <p:pic>
        <p:nvPicPr>
          <p:cNvPr id="8" name="Content Placeholder 6" descr="Chart, sunburst chart&#10;&#10;Description automatically generated">
            <a:extLst>
              <a:ext uri="{FF2B5EF4-FFF2-40B4-BE49-F238E27FC236}">
                <a16:creationId xmlns:a16="http://schemas.microsoft.com/office/drawing/2014/main" id="{0B42B722-1518-422E-87A9-16D4D673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a:prstGeom prst="rect">
            <a:avLst/>
          </a:prstGeom>
        </p:spPr>
      </p:pic>
      <p:sp>
        <p:nvSpPr>
          <p:cNvPr id="12" name="TextBox 11">
            <a:extLst>
              <a:ext uri="{FF2B5EF4-FFF2-40B4-BE49-F238E27FC236}">
                <a16:creationId xmlns:a16="http://schemas.microsoft.com/office/drawing/2014/main" id="{31E050FF-0045-4E2A-9DEF-FA76F3E5FA18}"/>
              </a:ext>
            </a:extLst>
          </p:cNvPr>
          <p:cNvSpPr txBox="1"/>
          <p:nvPr/>
        </p:nvSpPr>
        <p:spPr>
          <a:xfrm>
            <a:off x="1830541" y="1261973"/>
            <a:ext cx="8702040" cy="2308324"/>
          </a:xfrm>
          <a:prstGeom prst="rect">
            <a:avLst/>
          </a:prstGeom>
          <a:noFill/>
        </p:spPr>
        <p:txBody>
          <a:bodyPr wrap="square">
            <a:spAutoFit/>
          </a:bodyPr>
          <a:lstStyle/>
          <a:p>
            <a:pPr algn="l"/>
            <a:r>
              <a:rPr lang="en-GB" b="1" i="0" dirty="0">
                <a:solidFill>
                  <a:srgbClr val="24292E"/>
                </a:solidFill>
                <a:effectLst/>
                <a:latin typeface="-apple-system"/>
              </a:rPr>
              <a:t>Technical Risks</a:t>
            </a:r>
          </a:p>
          <a:p>
            <a:pPr algn="l">
              <a:buFont typeface="+mj-lt"/>
              <a:buAutoNum type="arabicPeriod"/>
            </a:pPr>
            <a:r>
              <a:rPr lang="en-GB" b="0" i="0" dirty="0">
                <a:solidFill>
                  <a:srgbClr val="24292E"/>
                </a:solidFill>
                <a:effectLst/>
                <a:latin typeface="-apple-system"/>
              </a:rPr>
              <a:t>Payment provider's service is temporarily down.</a:t>
            </a:r>
          </a:p>
          <a:p>
            <a:pPr algn="l">
              <a:buFont typeface="+mj-lt"/>
              <a:buAutoNum type="arabicPeriod"/>
            </a:pPr>
            <a:r>
              <a:rPr lang="en-GB" b="0" i="0" dirty="0">
                <a:solidFill>
                  <a:srgbClr val="24292E"/>
                </a:solidFill>
                <a:effectLst/>
                <a:latin typeface="-apple-system"/>
              </a:rPr>
              <a:t>Spawning too many service instances lead to money wastes.</a:t>
            </a:r>
          </a:p>
          <a:p>
            <a:pPr algn="l">
              <a:buFont typeface="+mj-lt"/>
              <a:buAutoNum type="arabicPeriod"/>
            </a:pPr>
            <a:r>
              <a:rPr lang="en-GB" b="0" i="0" dirty="0">
                <a:solidFill>
                  <a:srgbClr val="24292E"/>
                </a:solidFill>
                <a:effectLst/>
                <a:latin typeface="-apple-system"/>
              </a:rPr>
              <a:t>Ghost Kitchen is down and does not provide information about meals availability</a:t>
            </a:r>
          </a:p>
          <a:p>
            <a:pPr algn="l">
              <a:buFont typeface="+mj-lt"/>
              <a:buAutoNum type="arabicPeriod"/>
            </a:pPr>
            <a:r>
              <a:rPr lang="en-GB" b="0" i="0" dirty="0">
                <a:solidFill>
                  <a:srgbClr val="24292E"/>
                </a:solidFill>
                <a:effectLst/>
                <a:latin typeface="-apple-system"/>
              </a:rPr>
              <a:t>Not applying security practices.</a:t>
            </a:r>
          </a:p>
          <a:p>
            <a:pPr algn="l">
              <a:buFont typeface="+mj-lt"/>
              <a:buAutoNum type="arabicPeriod"/>
            </a:pPr>
            <a:r>
              <a:rPr lang="en-GB" b="0" i="0" dirty="0">
                <a:solidFill>
                  <a:srgbClr val="24292E"/>
                </a:solidFill>
                <a:effectLst/>
                <a:latin typeface="-apple-system"/>
              </a:rPr>
              <a:t>Risky releases with significant changes.</a:t>
            </a:r>
          </a:p>
          <a:p>
            <a:pPr algn="l">
              <a:buFont typeface="+mj-lt"/>
              <a:buAutoNum type="arabicPeriod"/>
            </a:pPr>
            <a:r>
              <a:rPr lang="en-GB" b="0" i="0" dirty="0">
                <a:solidFill>
                  <a:srgbClr val="24292E"/>
                </a:solidFill>
                <a:effectLst/>
                <a:latin typeface="-apple-system"/>
              </a:rPr>
              <a:t>Breaking changes in message formats for internal or external services.</a:t>
            </a:r>
          </a:p>
          <a:p>
            <a:pPr algn="l">
              <a:buFont typeface="+mj-lt"/>
              <a:buAutoNum type="arabicPeriod"/>
            </a:pPr>
            <a:r>
              <a:rPr lang="en-GB" b="0" i="0" dirty="0">
                <a:solidFill>
                  <a:srgbClr val="24292E"/>
                </a:solidFill>
                <a:effectLst/>
                <a:latin typeface="-apple-system"/>
              </a:rPr>
              <a:t>Mismatch of production and development environment</a:t>
            </a:r>
          </a:p>
        </p:txBody>
      </p:sp>
      <p:sp>
        <p:nvSpPr>
          <p:cNvPr id="14" name="TextBox 13">
            <a:extLst>
              <a:ext uri="{FF2B5EF4-FFF2-40B4-BE49-F238E27FC236}">
                <a16:creationId xmlns:a16="http://schemas.microsoft.com/office/drawing/2014/main" id="{C8113583-F5A0-4336-9971-20F2628DDE26}"/>
              </a:ext>
            </a:extLst>
          </p:cNvPr>
          <p:cNvSpPr txBox="1"/>
          <p:nvPr/>
        </p:nvSpPr>
        <p:spPr>
          <a:xfrm>
            <a:off x="1830541" y="4058262"/>
            <a:ext cx="9462299" cy="2308324"/>
          </a:xfrm>
          <a:prstGeom prst="rect">
            <a:avLst/>
          </a:prstGeom>
          <a:noFill/>
        </p:spPr>
        <p:txBody>
          <a:bodyPr wrap="square">
            <a:spAutoFit/>
          </a:bodyPr>
          <a:lstStyle/>
          <a:p>
            <a:pPr algn="l"/>
            <a:r>
              <a:rPr lang="en-US" b="1" i="0" dirty="0">
                <a:solidFill>
                  <a:srgbClr val="24292E"/>
                </a:solidFill>
                <a:effectLst/>
                <a:latin typeface="-apple-system"/>
              </a:rPr>
              <a:t>Business related risks</a:t>
            </a:r>
          </a:p>
          <a:p>
            <a:pPr algn="l">
              <a:buFont typeface="+mj-lt"/>
              <a:buAutoNum type="arabicPeriod"/>
            </a:pPr>
            <a:r>
              <a:rPr lang="en-US" b="0" i="0" dirty="0">
                <a:solidFill>
                  <a:srgbClr val="24292E"/>
                </a:solidFill>
                <a:effectLst/>
                <a:latin typeface="-apple-system"/>
              </a:rPr>
              <a:t>The catalog is stale, and reserved food can't be dispatched from the selected smart-fridge.</a:t>
            </a:r>
          </a:p>
          <a:p>
            <a:pPr algn="l">
              <a:buFont typeface="+mj-lt"/>
              <a:buAutoNum type="arabicPeriod"/>
            </a:pPr>
            <a:r>
              <a:rPr lang="en-US" b="0" i="0" dirty="0">
                <a:solidFill>
                  <a:srgbClr val="24292E"/>
                </a:solidFill>
                <a:effectLst/>
                <a:latin typeface="-apple-system"/>
              </a:rPr>
              <a:t>Subscriber's menu can't be prepared.</a:t>
            </a:r>
          </a:p>
          <a:p>
            <a:pPr algn="l">
              <a:buFont typeface="+mj-lt"/>
              <a:buAutoNum type="arabicPeriod"/>
            </a:pPr>
            <a:r>
              <a:rPr lang="en-US" b="0" i="0" dirty="0">
                <a:solidFill>
                  <a:srgbClr val="24292E"/>
                </a:solidFill>
                <a:effectLst/>
                <a:latin typeface="-apple-system"/>
              </a:rPr>
              <a:t>Notification about delivery or meal can't be delivered by preferred channel.</a:t>
            </a:r>
          </a:p>
          <a:p>
            <a:pPr algn="l">
              <a:buFont typeface="+mj-lt"/>
              <a:buAutoNum type="arabicPeriod"/>
            </a:pPr>
            <a:r>
              <a:rPr lang="en-US" b="0" i="0" dirty="0" err="1">
                <a:solidFill>
                  <a:srgbClr val="24292E"/>
                </a:solidFill>
                <a:effectLst/>
                <a:latin typeface="-apple-system"/>
              </a:rPr>
              <a:t>PoS</a:t>
            </a:r>
            <a:r>
              <a:rPr lang="en-US" b="0" i="0" dirty="0">
                <a:solidFill>
                  <a:srgbClr val="24292E"/>
                </a:solidFill>
                <a:effectLst/>
                <a:latin typeface="-apple-system"/>
              </a:rPr>
              <a:t> app disconnected from the network.</a:t>
            </a:r>
          </a:p>
          <a:p>
            <a:pPr algn="l">
              <a:buFont typeface="+mj-lt"/>
              <a:buAutoNum type="arabicPeriod"/>
            </a:pPr>
            <a:r>
              <a:rPr lang="en-US" b="0" i="0" dirty="0">
                <a:solidFill>
                  <a:srgbClr val="24292E"/>
                </a:solidFill>
                <a:effectLst/>
                <a:latin typeface="-apple-system"/>
              </a:rPr>
              <a:t>Smart fridge disconnected from the network.</a:t>
            </a:r>
          </a:p>
          <a:p>
            <a:pPr algn="l">
              <a:buFont typeface="+mj-lt"/>
              <a:buAutoNum type="arabicPeriod"/>
            </a:pPr>
            <a:r>
              <a:rPr lang="en-US" b="0" i="0" dirty="0">
                <a:solidFill>
                  <a:srgbClr val="24292E"/>
                </a:solidFill>
                <a:effectLst/>
                <a:latin typeface="-apple-system"/>
              </a:rPr>
              <a:t>User booked a meal but did not pick it up.</a:t>
            </a:r>
          </a:p>
          <a:p>
            <a:pPr algn="l">
              <a:buFont typeface="+mj-lt"/>
              <a:buAutoNum type="arabicPeriod"/>
            </a:pPr>
            <a:r>
              <a:rPr lang="en-US" b="0" i="0" dirty="0">
                <a:solidFill>
                  <a:srgbClr val="24292E"/>
                </a:solidFill>
                <a:effectLst/>
                <a:latin typeface="-apple-system"/>
              </a:rPr>
              <a:t>Meal is stuck in the fridge.</a:t>
            </a:r>
          </a:p>
        </p:txBody>
      </p:sp>
      <p:pic>
        <p:nvPicPr>
          <p:cNvPr id="21" name="Audio 20">
            <a:hlinkClick r:id="" action="ppaction://media"/>
            <a:extLst>
              <a:ext uri="{FF2B5EF4-FFF2-40B4-BE49-F238E27FC236}">
                <a16:creationId xmlns:a16="http://schemas.microsoft.com/office/drawing/2014/main" id="{A12421E8-2E88-45C9-A42C-89E91FE4CE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08815263"/>
      </p:ext>
    </p:extLst>
  </p:cSld>
  <p:clrMapOvr>
    <a:masterClrMapping/>
  </p:clrMapOvr>
  <mc:AlternateContent xmlns:mc="http://schemas.openxmlformats.org/markup-compatibility/2006">
    <mc:Choice xmlns:p14="http://schemas.microsoft.com/office/powerpoint/2010/main" Requires="p14">
      <p:transition spd="slow" p14:dur="2000" advTm="13865"/>
    </mc:Choice>
    <mc:Fallback>
      <p:transition spd="slow" advTm="1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1"/>
                </p:tgtEl>
              </p:cMediaNode>
            </p:audio>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90EBD998-9717-4E41-B04B-0EC211170072}"/>
              </a:ext>
            </a:extLst>
          </p:cNvPr>
          <p:cNvSpPr/>
          <p:nvPr/>
        </p:nvSpPr>
        <p:spPr>
          <a:xfrm>
            <a:off x="-2" y="287383"/>
            <a:ext cx="11980709" cy="708181"/>
          </a:xfrm>
          <a:prstGeom prst="homePlate">
            <a:avLst>
              <a:gd name="adj" fmla="val 25664"/>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54F6FF5-E521-4221-A8E6-E8FA91AD3190}"/>
              </a:ext>
            </a:extLst>
          </p:cNvPr>
          <p:cNvSpPr txBox="1">
            <a:spLocks/>
          </p:cNvSpPr>
          <p:nvPr/>
        </p:nvSpPr>
        <p:spPr>
          <a:xfrm>
            <a:off x="211292" y="319392"/>
            <a:ext cx="9041889"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Risks and Sensitive Points</a:t>
            </a:r>
          </a:p>
        </p:txBody>
      </p:sp>
      <p:pic>
        <p:nvPicPr>
          <p:cNvPr id="8" name="Content Placeholder 6" descr="Chart, sunburst chart&#10;&#10;Description automatically generated">
            <a:extLst>
              <a:ext uri="{FF2B5EF4-FFF2-40B4-BE49-F238E27FC236}">
                <a16:creationId xmlns:a16="http://schemas.microsoft.com/office/drawing/2014/main" id="{0B42B722-1518-422E-87A9-16D4D6731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a:prstGeom prst="rect">
            <a:avLst/>
          </a:prstGeom>
        </p:spPr>
      </p:pic>
      <p:sp>
        <p:nvSpPr>
          <p:cNvPr id="12" name="TextBox 11">
            <a:extLst>
              <a:ext uri="{FF2B5EF4-FFF2-40B4-BE49-F238E27FC236}">
                <a16:creationId xmlns:a16="http://schemas.microsoft.com/office/drawing/2014/main" id="{31E050FF-0045-4E2A-9DEF-FA76F3E5FA18}"/>
              </a:ext>
            </a:extLst>
          </p:cNvPr>
          <p:cNvSpPr txBox="1"/>
          <p:nvPr/>
        </p:nvSpPr>
        <p:spPr>
          <a:xfrm>
            <a:off x="1828800" y="1282956"/>
            <a:ext cx="7810501" cy="2308324"/>
          </a:xfrm>
          <a:prstGeom prst="rect">
            <a:avLst/>
          </a:prstGeom>
          <a:noFill/>
        </p:spPr>
        <p:txBody>
          <a:bodyPr wrap="square">
            <a:spAutoFit/>
          </a:bodyPr>
          <a:lstStyle/>
          <a:p>
            <a:pPr algn="l"/>
            <a:r>
              <a:rPr lang="en-GB" b="1" i="0" dirty="0">
                <a:solidFill>
                  <a:srgbClr val="24292E"/>
                </a:solidFill>
                <a:effectLst/>
                <a:latin typeface="-apple-system"/>
              </a:rPr>
              <a:t>Technical sensitive points </a:t>
            </a:r>
          </a:p>
          <a:p>
            <a:pPr algn="l">
              <a:buFont typeface="+mj-lt"/>
              <a:buAutoNum type="arabicPeriod"/>
            </a:pPr>
            <a:r>
              <a:rPr lang="en-GB" b="0" i="0" dirty="0">
                <a:solidFill>
                  <a:srgbClr val="24292E"/>
                </a:solidFill>
                <a:effectLst/>
                <a:latin typeface="-apple-system"/>
              </a:rPr>
              <a:t>Modern cloud scaling technologies allows scaling up for a long time that might postpone decisions about scaling out. </a:t>
            </a:r>
          </a:p>
          <a:p>
            <a:pPr algn="l">
              <a:buFont typeface="+mj-lt"/>
              <a:buAutoNum type="arabicPeriod"/>
            </a:pPr>
            <a:r>
              <a:rPr lang="en-GB" b="0" i="0" dirty="0">
                <a:solidFill>
                  <a:srgbClr val="24292E"/>
                </a:solidFill>
                <a:effectLst/>
                <a:latin typeface="-apple-system"/>
              </a:rPr>
              <a:t>Service overloaded. </a:t>
            </a:r>
            <a:br>
              <a:rPr lang="en-GB" b="0" i="0" dirty="0">
                <a:solidFill>
                  <a:srgbClr val="24292E"/>
                </a:solidFill>
                <a:effectLst/>
                <a:latin typeface="-apple-system"/>
              </a:rPr>
            </a:br>
            <a:r>
              <a:rPr lang="en-GB" b="0" i="0" dirty="0">
                <a:solidFill>
                  <a:srgbClr val="24292E"/>
                </a:solidFill>
                <a:effectLst/>
                <a:latin typeface="-apple-system"/>
              </a:rPr>
              <a:t>      Options: </a:t>
            </a:r>
          </a:p>
          <a:p>
            <a:pPr marL="742950" lvl="1" indent="-285750" algn="l">
              <a:buFont typeface="Arial" panose="020B0604020202020204" pitchFamily="34" charset="0"/>
              <a:buChar char="•"/>
            </a:pPr>
            <a:r>
              <a:rPr lang="en-GB" b="0" i="0" dirty="0">
                <a:solidFill>
                  <a:srgbClr val="24292E"/>
                </a:solidFill>
                <a:effectLst/>
                <a:latin typeface="-apple-system"/>
              </a:rPr>
              <a:t>Proactive monitoring</a:t>
            </a:r>
          </a:p>
          <a:p>
            <a:pPr marL="742950" lvl="1" indent="-285750" algn="l">
              <a:buFont typeface="Arial" panose="020B0604020202020204" pitchFamily="34" charset="0"/>
              <a:buChar char="•"/>
            </a:pPr>
            <a:r>
              <a:rPr lang="en-GB" b="0" i="0" dirty="0">
                <a:solidFill>
                  <a:srgbClr val="24292E"/>
                </a:solidFill>
                <a:effectLst/>
                <a:latin typeface="-apple-system"/>
              </a:rPr>
              <a:t>Circuit breaker</a:t>
            </a:r>
          </a:p>
          <a:p>
            <a:pPr marL="742950" lvl="1" indent="-285750" algn="l">
              <a:buFont typeface="Arial" panose="020B0604020202020204" pitchFamily="34" charset="0"/>
              <a:buChar char="•"/>
            </a:pPr>
            <a:r>
              <a:rPr lang="en-GB" b="0" i="0" dirty="0">
                <a:solidFill>
                  <a:srgbClr val="24292E"/>
                </a:solidFill>
                <a:effectLst/>
                <a:latin typeface="-apple-system"/>
              </a:rPr>
              <a:t>Dog Pile protection</a:t>
            </a:r>
          </a:p>
        </p:txBody>
      </p:sp>
      <p:sp>
        <p:nvSpPr>
          <p:cNvPr id="14" name="TextBox 13">
            <a:extLst>
              <a:ext uri="{FF2B5EF4-FFF2-40B4-BE49-F238E27FC236}">
                <a16:creationId xmlns:a16="http://schemas.microsoft.com/office/drawing/2014/main" id="{C8113583-F5A0-4336-9971-20F2628DDE26}"/>
              </a:ext>
            </a:extLst>
          </p:cNvPr>
          <p:cNvSpPr txBox="1"/>
          <p:nvPr/>
        </p:nvSpPr>
        <p:spPr>
          <a:xfrm>
            <a:off x="1828800" y="4248762"/>
            <a:ext cx="7592461" cy="1477328"/>
          </a:xfrm>
          <a:prstGeom prst="rect">
            <a:avLst/>
          </a:prstGeom>
          <a:noFill/>
        </p:spPr>
        <p:txBody>
          <a:bodyPr wrap="square">
            <a:spAutoFit/>
          </a:bodyPr>
          <a:lstStyle/>
          <a:p>
            <a:r>
              <a:rPr lang="en-GB" b="1" dirty="0"/>
              <a:t>Business related sensitive points</a:t>
            </a:r>
          </a:p>
          <a:p>
            <a:pPr marL="342900" indent="-342900">
              <a:buFont typeface="+mj-lt"/>
              <a:buAutoNum type="arabicPeriod"/>
            </a:pPr>
            <a:r>
              <a:rPr lang="en-GB" dirty="0"/>
              <a:t>Subscribers and Known users make an over provisioning situation for a fridge. Not all food can be placed in a fridge.</a:t>
            </a:r>
          </a:p>
          <a:p>
            <a:pPr marL="342900" indent="-342900">
              <a:buFont typeface="+mj-lt"/>
              <a:buAutoNum type="arabicPeriod"/>
            </a:pPr>
            <a:r>
              <a:rPr lang="en-GB" dirty="0"/>
              <a:t>Order was placed during off hours of Ghost Kitchen.</a:t>
            </a:r>
          </a:p>
          <a:p>
            <a:pPr marL="342900" indent="-342900">
              <a:buFont typeface="+mj-lt"/>
              <a:buAutoNum type="arabicPeriod"/>
            </a:pPr>
            <a:r>
              <a:rPr lang="en-GB" dirty="0"/>
              <a:t>Review bombing for 3rd party kitchens.</a:t>
            </a:r>
          </a:p>
        </p:txBody>
      </p:sp>
      <p:pic>
        <p:nvPicPr>
          <p:cNvPr id="13" name="Audio 12">
            <a:hlinkClick r:id="" action="ppaction://media"/>
            <a:extLst>
              <a:ext uri="{FF2B5EF4-FFF2-40B4-BE49-F238E27FC236}">
                <a16:creationId xmlns:a16="http://schemas.microsoft.com/office/drawing/2014/main" id="{5179147D-00D7-4BAE-97F6-3B9FEA0B15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3269365"/>
      </p:ext>
    </p:extLst>
  </p:cSld>
  <p:clrMapOvr>
    <a:masterClrMapping/>
  </p:clrMapOvr>
  <mc:AlternateContent xmlns:mc="http://schemas.openxmlformats.org/markup-compatibility/2006">
    <mc:Choice xmlns:p159="http://schemas.microsoft.com/office/powerpoint/2015/09/main" Requires="p159">
      <p:transition spd="med" advTm="5650">
        <p159:morph option="byObject"/>
      </p:transition>
    </mc:Choice>
    <mc:Fallback>
      <p:transition spd="med" advTm="5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46353D0-C8C0-4CA7-B72C-2C4B26CB2DD3}"/>
              </a:ext>
            </a:extLst>
          </p:cNvPr>
          <p:cNvPicPr>
            <a:picLocks noChangeAspect="1"/>
          </p:cNvPicPr>
          <p:nvPr/>
        </p:nvPicPr>
        <p:blipFill rotWithShape="1">
          <a:blip r:embed="rId5"/>
          <a:srcRect l="36" t="4613" r="-36" b="31446"/>
          <a:stretch/>
        </p:blipFill>
        <p:spPr>
          <a:xfrm>
            <a:off x="4376" y="0"/>
            <a:ext cx="12244439" cy="6972300"/>
          </a:xfrm>
          <a:prstGeom prst="rect">
            <a:avLst/>
          </a:prstGeom>
        </p:spPr>
      </p:pic>
      <p:sp>
        <p:nvSpPr>
          <p:cNvPr id="22" name="Rectangle 21">
            <a:extLst>
              <a:ext uri="{FF2B5EF4-FFF2-40B4-BE49-F238E27FC236}">
                <a16:creationId xmlns:a16="http://schemas.microsoft.com/office/drawing/2014/main" id="{BBB85026-70CE-4E5C-B758-06106E4CB2AF}"/>
              </a:ext>
            </a:extLst>
          </p:cNvPr>
          <p:cNvSpPr/>
          <p:nvPr/>
        </p:nvSpPr>
        <p:spPr>
          <a:xfrm>
            <a:off x="0" y="4749800"/>
            <a:ext cx="12248815" cy="2222500"/>
          </a:xfrm>
          <a:prstGeom prst="rect">
            <a:avLst/>
          </a:prstGeom>
          <a:gradFill>
            <a:gsLst>
              <a:gs pos="0">
                <a:schemeClr val="bg1">
                  <a:alpha val="30000"/>
                </a:schemeClr>
              </a:gs>
              <a:gs pos="27000">
                <a:schemeClr val="bg1">
                  <a:alpha val="44000"/>
                </a:schemeClr>
              </a:gs>
              <a:gs pos="69000">
                <a:schemeClr val="bg1">
                  <a:alpha val="6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sunburst chart&#10;&#10;Description automatically generated">
            <a:extLst>
              <a:ext uri="{FF2B5EF4-FFF2-40B4-BE49-F238E27FC236}">
                <a16:creationId xmlns:a16="http://schemas.microsoft.com/office/drawing/2014/main" id="{9CBBFF9A-B264-41F8-98B5-8F268A6AB01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999111" y="5071403"/>
            <a:ext cx="1597172" cy="1579293"/>
          </a:xfrm>
        </p:spPr>
      </p:pic>
      <p:sp>
        <p:nvSpPr>
          <p:cNvPr id="9" name="TextBox 8">
            <a:extLst>
              <a:ext uri="{FF2B5EF4-FFF2-40B4-BE49-F238E27FC236}">
                <a16:creationId xmlns:a16="http://schemas.microsoft.com/office/drawing/2014/main" id="{08BA7683-A7FF-41A7-95FB-CCF6987413AB}"/>
              </a:ext>
            </a:extLst>
          </p:cNvPr>
          <p:cNvSpPr txBox="1"/>
          <p:nvPr/>
        </p:nvSpPr>
        <p:spPr>
          <a:xfrm>
            <a:off x="4883607" y="5252104"/>
            <a:ext cx="184731" cy="707886"/>
          </a:xfrm>
          <a:prstGeom prst="rect">
            <a:avLst/>
          </a:prstGeom>
          <a:noFill/>
        </p:spPr>
        <p:txBody>
          <a:bodyPr wrap="none" lIns="91440" tIns="45720" rIns="91440" bIns="45720" rtlCol="0" anchor="t">
            <a:spAutoFit/>
          </a:bodyPr>
          <a:lstStyle/>
          <a:p>
            <a:endParaRPr lang="en-US" sz="4000">
              <a:highlight>
                <a:srgbClr val="C0C0C0"/>
              </a:highlight>
              <a:cs typeface="Calibri"/>
            </a:endParaRPr>
          </a:p>
        </p:txBody>
      </p:sp>
      <p:sp>
        <p:nvSpPr>
          <p:cNvPr id="11" name="TextBox 10">
            <a:extLst>
              <a:ext uri="{FF2B5EF4-FFF2-40B4-BE49-F238E27FC236}">
                <a16:creationId xmlns:a16="http://schemas.microsoft.com/office/drawing/2014/main" id="{509CFCD0-EB85-49B5-81D5-DDE4A8B43429}"/>
              </a:ext>
            </a:extLst>
          </p:cNvPr>
          <p:cNvSpPr txBox="1"/>
          <p:nvPr/>
        </p:nvSpPr>
        <p:spPr>
          <a:xfrm>
            <a:off x="2690426" y="5251100"/>
            <a:ext cx="6951447" cy="707886"/>
          </a:xfrm>
          <a:prstGeom prst="rect">
            <a:avLst/>
          </a:prstGeom>
          <a:noFill/>
        </p:spPr>
        <p:txBody>
          <a:bodyPr wrap="square" lIns="91440" tIns="45720" rIns="91440" bIns="45720" rtlCol="0" anchor="t">
            <a:spAutoFit/>
          </a:bodyPr>
          <a:lstStyle/>
          <a:p>
            <a:r>
              <a:rPr lang="en-US" sz="4000"/>
              <a:t>Andrei, </a:t>
            </a:r>
            <a:r>
              <a:rPr lang="en-US" sz="4000">
                <a:ea typeface="+mn-lt"/>
                <a:cs typeface="+mn-lt"/>
              </a:rPr>
              <a:t>Han, Hemanth, Lukasz</a:t>
            </a:r>
            <a:endParaRPr lang="en-US" sz="4000">
              <a:cs typeface="Calibri"/>
            </a:endParaRPr>
          </a:p>
        </p:txBody>
      </p:sp>
      <p:sp>
        <p:nvSpPr>
          <p:cNvPr id="15" name="TextBox 14">
            <a:extLst>
              <a:ext uri="{FF2B5EF4-FFF2-40B4-BE49-F238E27FC236}">
                <a16:creationId xmlns:a16="http://schemas.microsoft.com/office/drawing/2014/main" id="{9F7BA179-A85D-4B27-91A3-695CCCD54648}"/>
              </a:ext>
            </a:extLst>
          </p:cNvPr>
          <p:cNvSpPr txBox="1"/>
          <p:nvPr/>
        </p:nvSpPr>
        <p:spPr>
          <a:xfrm>
            <a:off x="3936816" y="5958134"/>
            <a:ext cx="4372610" cy="369332"/>
          </a:xfrm>
          <a:prstGeom prst="rect">
            <a:avLst/>
          </a:prstGeom>
          <a:noFill/>
        </p:spPr>
        <p:txBody>
          <a:bodyPr wrap="square" lIns="91440" tIns="45720" rIns="91440" bIns="45720" anchor="t">
            <a:spAutoFit/>
          </a:bodyPr>
          <a:lstStyle/>
          <a:p>
            <a:r>
              <a:rPr lang="en-US" b="1"/>
              <a:t>https://github.com/ldynia/archcolider</a:t>
            </a:r>
            <a:endParaRPr lang="en-US" b="1">
              <a:cs typeface="Calibri"/>
            </a:endParaRPr>
          </a:p>
        </p:txBody>
      </p:sp>
      <p:pic>
        <p:nvPicPr>
          <p:cNvPr id="5" name="Audio 4">
            <a:hlinkClick r:id="" action="ppaction://media"/>
            <a:extLst>
              <a:ext uri="{FF2B5EF4-FFF2-40B4-BE49-F238E27FC236}">
                <a16:creationId xmlns:a16="http://schemas.microsoft.com/office/drawing/2014/main" id="{5C8E9148-194E-4294-B56E-1C5AB13C19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3850521"/>
      </p:ext>
    </p:extLst>
  </p:cSld>
  <p:clrMapOvr>
    <a:masterClrMapping/>
  </p:clrMapOvr>
  <mc:AlternateContent xmlns:mc="http://schemas.openxmlformats.org/markup-compatibility/2006">
    <mc:Choice xmlns:p14="http://schemas.microsoft.com/office/powerpoint/2010/main" Requires="p14">
      <p:transition spd="slow" p14:dur="2000" advTm="4365"/>
    </mc:Choice>
    <mc:Fallback>
      <p:transition spd="slow" advTm="4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B282-5BD0-40FD-83BC-034F039B517C}"/>
              </a:ext>
            </a:extLst>
          </p:cNvPr>
          <p:cNvSpPr>
            <a:spLocks noGrp="1"/>
          </p:cNvSpPr>
          <p:nvPr>
            <p:ph type="title"/>
          </p:nvPr>
        </p:nvSpPr>
        <p:spPr/>
        <p:txBody>
          <a:bodyPr>
            <a:normAutofit fontScale="90000"/>
          </a:bodyPr>
          <a:lstStyle/>
          <a:p>
            <a:r>
              <a:rPr lang="en-US"/>
              <a:t>Assumptions</a:t>
            </a:r>
          </a:p>
        </p:txBody>
      </p:sp>
      <p:grpSp>
        <p:nvGrpSpPr>
          <p:cNvPr id="48" name="Group 47">
            <a:extLst>
              <a:ext uri="{FF2B5EF4-FFF2-40B4-BE49-F238E27FC236}">
                <a16:creationId xmlns:a16="http://schemas.microsoft.com/office/drawing/2014/main" id="{5A69A754-C163-4BCE-B132-4C41C6810907}"/>
              </a:ext>
            </a:extLst>
          </p:cNvPr>
          <p:cNvGrpSpPr/>
          <p:nvPr/>
        </p:nvGrpSpPr>
        <p:grpSpPr>
          <a:xfrm>
            <a:off x="538913" y="1323703"/>
            <a:ext cx="3474246" cy="5534297"/>
            <a:chOff x="538913" y="1323703"/>
            <a:chExt cx="3474246" cy="5534297"/>
          </a:xfrm>
        </p:grpSpPr>
        <p:sp>
          <p:nvSpPr>
            <p:cNvPr id="9" name="Rectangle 8">
              <a:extLst>
                <a:ext uri="{FF2B5EF4-FFF2-40B4-BE49-F238E27FC236}">
                  <a16:creationId xmlns:a16="http://schemas.microsoft.com/office/drawing/2014/main" id="{1E2D7EEB-E646-43A1-89CC-CCFE51DD55DC}"/>
                </a:ext>
              </a:extLst>
            </p:cNvPr>
            <p:cNvSpPr/>
            <p:nvPr/>
          </p:nvSpPr>
          <p:spPr>
            <a:xfrm>
              <a:off x="538914" y="1863634"/>
              <a:ext cx="3472135" cy="4994366"/>
            </a:xfrm>
            <a:prstGeom prst="rect">
              <a:avLst/>
            </a:prstGeom>
            <a:solidFill>
              <a:srgbClr val="88C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81BC1A-E8D0-42AF-89A0-E06A10883473}"/>
                </a:ext>
              </a:extLst>
            </p:cNvPr>
            <p:cNvSpPr/>
            <p:nvPr/>
          </p:nvSpPr>
          <p:spPr>
            <a:xfrm>
              <a:off x="541024" y="1863634"/>
              <a:ext cx="3472135" cy="499436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D141107-F34E-4C1B-94FB-5277396457D7}"/>
                </a:ext>
              </a:extLst>
            </p:cNvPr>
            <p:cNvSpPr/>
            <p:nvPr/>
          </p:nvSpPr>
          <p:spPr>
            <a:xfrm>
              <a:off x="538913" y="1323703"/>
              <a:ext cx="3472135" cy="539931"/>
            </a:xfrm>
            <a:prstGeom prst="rect">
              <a:avLst/>
            </a:prstGeom>
            <a:solidFill>
              <a:srgbClr val="88C36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rPr>
                <a:t>Smart Fridge</a:t>
              </a:r>
            </a:p>
          </p:txBody>
        </p:sp>
        <p:pic>
          <p:nvPicPr>
            <p:cNvPr id="19" name="Picture 18">
              <a:extLst>
                <a:ext uri="{FF2B5EF4-FFF2-40B4-BE49-F238E27FC236}">
                  <a16:creationId xmlns:a16="http://schemas.microsoft.com/office/drawing/2014/main" id="{8C53B21A-D556-461B-92B4-C7F8A5FF9FCD}"/>
                </a:ext>
              </a:extLst>
            </p:cNvPr>
            <p:cNvPicPr>
              <a:picLocks noChangeAspect="1"/>
            </p:cNvPicPr>
            <p:nvPr/>
          </p:nvPicPr>
          <p:blipFill>
            <a:blip r:embed="rId6"/>
            <a:stretch>
              <a:fillRect/>
            </a:stretch>
          </p:blipFill>
          <p:spPr>
            <a:xfrm>
              <a:off x="868695" y="2101751"/>
              <a:ext cx="584886" cy="655602"/>
            </a:xfrm>
            <a:prstGeom prst="rect">
              <a:avLst/>
            </a:prstGeom>
          </p:spPr>
        </p:pic>
        <p:pic>
          <p:nvPicPr>
            <p:cNvPr id="21" name="Picture 20">
              <a:extLst>
                <a:ext uri="{FF2B5EF4-FFF2-40B4-BE49-F238E27FC236}">
                  <a16:creationId xmlns:a16="http://schemas.microsoft.com/office/drawing/2014/main" id="{404FFF21-7404-4A4A-A1AD-0100A24F4187}"/>
                </a:ext>
              </a:extLst>
            </p:cNvPr>
            <p:cNvPicPr>
              <a:picLocks noChangeAspect="1"/>
            </p:cNvPicPr>
            <p:nvPr/>
          </p:nvPicPr>
          <p:blipFill>
            <a:blip r:embed="rId7"/>
            <a:stretch>
              <a:fillRect/>
            </a:stretch>
          </p:blipFill>
          <p:spPr>
            <a:xfrm>
              <a:off x="846572" y="3142832"/>
              <a:ext cx="694740" cy="660347"/>
            </a:xfrm>
            <a:prstGeom prst="rect">
              <a:avLst/>
            </a:prstGeom>
          </p:spPr>
        </p:pic>
        <p:pic>
          <p:nvPicPr>
            <p:cNvPr id="23" name="Picture 22">
              <a:extLst>
                <a:ext uri="{FF2B5EF4-FFF2-40B4-BE49-F238E27FC236}">
                  <a16:creationId xmlns:a16="http://schemas.microsoft.com/office/drawing/2014/main" id="{8A91D403-2204-41EA-A4EF-C4CF573C9DE6}"/>
                </a:ext>
              </a:extLst>
            </p:cNvPr>
            <p:cNvPicPr>
              <a:picLocks noChangeAspect="1"/>
            </p:cNvPicPr>
            <p:nvPr/>
          </p:nvPicPr>
          <p:blipFill>
            <a:blip r:embed="rId8"/>
            <a:stretch>
              <a:fillRect/>
            </a:stretch>
          </p:blipFill>
          <p:spPr>
            <a:xfrm>
              <a:off x="838200" y="4188658"/>
              <a:ext cx="694740" cy="694740"/>
            </a:xfrm>
            <a:prstGeom prst="rect">
              <a:avLst/>
            </a:prstGeom>
          </p:spPr>
        </p:pic>
        <p:sp>
          <p:nvSpPr>
            <p:cNvPr id="25" name="TextBox 24">
              <a:extLst>
                <a:ext uri="{FF2B5EF4-FFF2-40B4-BE49-F238E27FC236}">
                  <a16:creationId xmlns:a16="http://schemas.microsoft.com/office/drawing/2014/main" id="{2CF88088-4D2E-422F-BEA3-DEFD6D7EC0DC}"/>
                </a:ext>
              </a:extLst>
            </p:cNvPr>
            <p:cNvSpPr txBox="1"/>
            <p:nvPr/>
          </p:nvSpPr>
          <p:spPr>
            <a:xfrm>
              <a:off x="1673798" y="2244886"/>
              <a:ext cx="2117034" cy="369332"/>
            </a:xfrm>
            <a:prstGeom prst="rect">
              <a:avLst/>
            </a:prstGeom>
            <a:noFill/>
          </p:spPr>
          <p:txBody>
            <a:bodyPr wrap="square" lIns="91440" tIns="45720" rIns="91440" bIns="45720" anchor="t">
              <a:spAutoFit/>
            </a:bodyPr>
            <a:lstStyle/>
            <a:p>
              <a:r>
                <a:rPr lang="en-US"/>
                <a:t>API endpoint </a:t>
              </a:r>
            </a:p>
          </p:txBody>
        </p:sp>
        <p:sp>
          <p:nvSpPr>
            <p:cNvPr id="26" name="TextBox 25">
              <a:extLst>
                <a:ext uri="{FF2B5EF4-FFF2-40B4-BE49-F238E27FC236}">
                  <a16:creationId xmlns:a16="http://schemas.microsoft.com/office/drawing/2014/main" id="{4FD61597-80AA-4D37-9994-43DC0B16CC07}"/>
                </a:ext>
              </a:extLst>
            </p:cNvPr>
            <p:cNvSpPr txBox="1"/>
            <p:nvPr/>
          </p:nvSpPr>
          <p:spPr>
            <a:xfrm>
              <a:off x="1673798" y="3184873"/>
              <a:ext cx="2117034" cy="646331"/>
            </a:xfrm>
            <a:prstGeom prst="rect">
              <a:avLst/>
            </a:prstGeom>
            <a:noFill/>
          </p:spPr>
          <p:txBody>
            <a:bodyPr wrap="square" lIns="91440" tIns="45720" rIns="91440" bIns="45720" anchor="t">
              <a:spAutoFit/>
            </a:bodyPr>
            <a:lstStyle/>
            <a:p>
              <a:r>
                <a:rPr lang="en-US"/>
                <a:t>Emits </a:t>
              </a:r>
              <a:r>
                <a:rPr lang="en-US" err="1"/>
                <a:t>refillment</a:t>
              </a:r>
              <a:r>
                <a:rPr lang="en-US"/>
                <a:t> events </a:t>
              </a:r>
            </a:p>
          </p:txBody>
        </p:sp>
        <p:sp>
          <p:nvSpPr>
            <p:cNvPr id="27" name="TextBox 26">
              <a:extLst>
                <a:ext uri="{FF2B5EF4-FFF2-40B4-BE49-F238E27FC236}">
                  <a16:creationId xmlns:a16="http://schemas.microsoft.com/office/drawing/2014/main" id="{506ACDA9-CD48-4BAD-A06E-906FA2CF0417}"/>
                </a:ext>
              </a:extLst>
            </p:cNvPr>
            <p:cNvSpPr txBox="1"/>
            <p:nvPr/>
          </p:nvSpPr>
          <p:spPr>
            <a:xfrm>
              <a:off x="1673798" y="4386513"/>
              <a:ext cx="2244428" cy="369332"/>
            </a:xfrm>
            <a:prstGeom prst="rect">
              <a:avLst/>
            </a:prstGeom>
            <a:noFill/>
          </p:spPr>
          <p:txBody>
            <a:bodyPr wrap="square">
              <a:spAutoFit/>
            </a:bodyPr>
            <a:lstStyle/>
            <a:p>
              <a:r>
                <a:rPr lang="en-US"/>
                <a:t>Aware about location</a:t>
              </a:r>
            </a:p>
          </p:txBody>
        </p:sp>
      </p:grpSp>
      <p:grpSp>
        <p:nvGrpSpPr>
          <p:cNvPr id="49" name="Group 48">
            <a:extLst>
              <a:ext uri="{FF2B5EF4-FFF2-40B4-BE49-F238E27FC236}">
                <a16:creationId xmlns:a16="http://schemas.microsoft.com/office/drawing/2014/main" id="{12A77C1F-FE44-4C76-8F9A-971F315AAC02}"/>
              </a:ext>
            </a:extLst>
          </p:cNvPr>
          <p:cNvGrpSpPr/>
          <p:nvPr/>
        </p:nvGrpSpPr>
        <p:grpSpPr>
          <a:xfrm>
            <a:off x="4275159" y="1291622"/>
            <a:ext cx="3478855" cy="5566378"/>
            <a:chOff x="4275159" y="1291622"/>
            <a:chExt cx="3478855" cy="5566378"/>
          </a:xfrm>
        </p:grpSpPr>
        <p:sp>
          <p:nvSpPr>
            <p:cNvPr id="10" name="Rectangle 9">
              <a:extLst>
                <a:ext uri="{FF2B5EF4-FFF2-40B4-BE49-F238E27FC236}">
                  <a16:creationId xmlns:a16="http://schemas.microsoft.com/office/drawing/2014/main" id="{BFEC34C7-E584-48E2-902C-A16CAAD4CEC9}"/>
                </a:ext>
              </a:extLst>
            </p:cNvPr>
            <p:cNvSpPr/>
            <p:nvPr/>
          </p:nvSpPr>
          <p:spPr>
            <a:xfrm>
              <a:off x="4281879" y="1863634"/>
              <a:ext cx="3472135" cy="49943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875A3A-5D1C-4885-8B4D-B56439DFC441}"/>
                </a:ext>
              </a:extLst>
            </p:cNvPr>
            <p:cNvSpPr/>
            <p:nvPr/>
          </p:nvSpPr>
          <p:spPr>
            <a:xfrm>
              <a:off x="4275159" y="1863634"/>
              <a:ext cx="3472135" cy="499436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D88316-FBAC-40AE-BD99-C6778ACA3DA2}"/>
                </a:ext>
              </a:extLst>
            </p:cNvPr>
            <p:cNvSpPr/>
            <p:nvPr/>
          </p:nvSpPr>
          <p:spPr>
            <a:xfrm>
              <a:off x="4281879" y="1291622"/>
              <a:ext cx="3472135" cy="572012"/>
            </a:xfrm>
            <a:prstGeom prst="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Ghost Kitchen</a:t>
              </a:r>
            </a:p>
          </p:txBody>
        </p:sp>
        <p:pic>
          <p:nvPicPr>
            <p:cNvPr id="28" name="Picture 27">
              <a:extLst>
                <a:ext uri="{FF2B5EF4-FFF2-40B4-BE49-F238E27FC236}">
                  <a16:creationId xmlns:a16="http://schemas.microsoft.com/office/drawing/2014/main" id="{C4E48C80-57F7-44AF-836C-5D2539A60804}"/>
                </a:ext>
              </a:extLst>
            </p:cNvPr>
            <p:cNvPicPr>
              <a:picLocks noChangeAspect="1"/>
            </p:cNvPicPr>
            <p:nvPr/>
          </p:nvPicPr>
          <p:blipFill>
            <a:blip r:embed="rId6"/>
            <a:stretch>
              <a:fillRect/>
            </a:stretch>
          </p:blipFill>
          <p:spPr>
            <a:xfrm>
              <a:off x="4515251" y="2101751"/>
              <a:ext cx="584886" cy="655602"/>
            </a:xfrm>
            <a:prstGeom prst="rect">
              <a:avLst/>
            </a:prstGeom>
          </p:spPr>
        </p:pic>
        <p:pic>
          <p:nvPicPr>
            <p:cNvPr id="30" name="Picture 29">
              <a:extLst>
                <a:ext uri="{FF2B5EF4-FFF2-40B4-BE49-F238E27FC236}">
                  <a16:creationId xmlns:a16="http://schemas.microsoft.com/office/drawing/2014/main" id="{FB050E0D-EE47-402B-8C2B-D620FAE943BF}"/>
                </a:ext>
              </a:extLst>
            </p:cNvPr>
            <p:cNvPicPr>
              <a:picLocks noChangeAspect="1"/>
            </p:cNvPicPr>
            <p:nvPr/>
          </p:nvPicPr>
          <p:blipFill>
            <a:blip r:embed="rId9"/>
            <a:stretch>
              <a:fillRect/>
            </a:stretch>
          </p:blipFill>
          <p:spPr>
            <a:xfrm>
              <a:off x="4515251" y="3184873"/>
              <a:ext cx="600188" cy="602363"/>
            </a:xfrm>
            <a:prstGeom prst="rect">
              <a:avLst/>
            </a:prstGeom>
          </p:spPr>
        </p:pic>
        <p:sp>
          <p:nvSpPr>
            <p:cNvPr id="31" name="TextBox 30">
              <a:extLst>
                <a:ext uri="{FF2B5EF4-FFF2-40B4-BE49-F238E27FC236}">
                  <a16:creationId xmlns:a16="http://schemas.microsoft.com/office/drawing/2014/main" id="{93E986B8-8061-43CC-BDE6-1FC00BF6B8B3}"/>
                </a:ext>
              </a:extLst>
            </p:cNvPr>
            <p:cNvSpPr txBox="1"/>
            <p:nvPr/>
          </p:nvSpPr>
          <p:spPr>
            <a:xfrm>
              <a:off x="5245258" y="3288339"/>
              <a:ext cx="2401245" cy="369332"/>
            </a:xfrm>
            <a:prstGeom prst="rect">
              <a:avLst/>
            </a:prstGeom>
            <a:noFill/>
          </p:spPr>
          <p:txBody>
            <a:bodyPr wrap="square">
              <a:spAutoFit/>
            </a:bodyPr>
            <a:lstStyle/>
            <a:p>
              <a:r>
                <a:rPr lang="en-US"/>
                <a:t>No 24/7 working hours</a:t>
              </a:r>
            </a:p>
          </p:txBody>
        </p:sp>
        <p:sp>
          <p:nvSpPr>
            <p:cNvPr id="32" name="TextBox 31">
              <a:extLst>
                <a:ext uri="{FF2B5EF4-FFF2-40B4-BE49-F238E27FC236}">
                  <a16:creationId xmlns:a16="http://schemas.microsoft.com/office/drawing/2014/main" id="{0E4ADC2A-33F5-4193-BB61-28C417874484}"/>
                </a:ext>
              </a:extLst>
            </p:cNvPr>
            <p:cNvSpPr txBox="1"/>
            <p:nvPr/>
          </p:nvSpPr>
          <p:spPr>
            <a:xfrm>
              <a:off x="5245258" y="2244886"/>
              <a:ext cx="2117034" cy="369332"/>
            </a:xfrm>
            <a:prstGeom prst="rect">
              <a:avLst/>
            </a:prstGeom>
            <a:noFill/>
          </p:spPr>
          <p:txBody>
            <a:bodyPr wrap="square" lIns="91440" tIns="45720" rIns="91440" bIns="45720" anchor="t">
              <a:spAutoFit/>
            </a:bodyPr>
            <a:lstStyle/>
            <a:p>
              <a:r>
                <a:rPr lang="en-US"/>
                <a:t>API endpoint </a:t>
              </a:r>
            </a:p>
          </p:txBody>
        </p:sp>
        <p:pic>
          <p:nvPicPr>
            <p:cNvPr id="35" name="Picture 34">
              <a:extLst>
                <a:ext uri="{FF2B5EF4-FFF2-40B4-BE49-F238E27FC236}">
                  <a16:creationId xmlns:a16="http://schemas.microsoft.com/office/drawing/2014/main" id="{67112726-3B72-4966-BEC4-ADA00D2DD4D7}"/>
                </a:ext>
              </a:extLst>
            </p:cNvPr>
            <p:cNvPicPr>
              <a:picLocks noChangeAspect="1"/>
            </p:cNvPicPr>
            <p:nvPr/>
          </p:nvPicPr>
          <p:blipFill>
            <a:blip r:embed="rId10"/>
            <a:stretch>
              <a:fillRect/>
            </a:stretch>
          </p:blipFill>
          <p:spPr>
            <a:xfrm>
              <a:off x="4515251" y="4188658"/>
              <a:ext cx="600188" cy="613963"/>
            </a:xfrm>
            <a:prstGeom prst="rect">
              <a:avLst/>
            </a:prstGeom>
          </p:spPr>
        </p:pic>
        <p:sp>
          <p:nvSpPr>
            <p:cNvPr id="36" name="TextBox 35">
              <a:extLst>
                <a:ext uri="{FF2B5EF4-FFF2-40B4-BE49-F238E27FC236}">
                  <a16:creationId xmlns:a16="http://schemas.microsoft.com/office/drawing/2014/main" id="{328C7465-D949-45C0-949A-7C42E5E20A5E}"/>
                </a:ext>
              </a:extLst>
            </p:cNvPr>
            <p:cNvSpPr txBox="1"/>
            <p:nvPr/>
          </p:nvSpPr>
          <p:spPr>
            <a:xfrm>
              <a:off x="5230744" y="4172473"/>
              <a:ext cx="2401245" cy="646331"/>
            </a:xfrm>
            <a:prstGeom prst="rect">
              <a:avLst/>
            </a:prstGeom>
            <a:noFill/>
          </p:spPr>
          <p:txBody>
            <a:bodyPr wrap="square" lIns="91440" tIns="45720" rIns="91440" bIns="45720" anchor="t">
              <a:spAutoFit/>
            </a:bodyPr>
            <a:lstStyle/>
            <a:p>
              <a:r>
                <a:rPr lang="en-US"/>
                <a:t>Scheduled meals produced daily</a:t>
              </a:r>
            </a:p>
          </p:txBody>
        </p:sp>
        <p:pic>
          <p:nvPicPr>
            <p:cNvPr id="38" name="Picture 37">
              <a:extLst>
                <a:ext uri="{FF2B5EF4-FFF2-40B4-BE49-F238E27FC236}">
                  <a16:creationId xmlns:a16="http://schemas.microsoft.com/office/drawing/2014/main" id="{A637D18D-6B7C-43A8-9250-4A83515EAA81}"/>
                </a:ext>
              </a:extLst>
            </p:cNvPr>
            <p:cNvPicPr>
              <a:picLocks noChangeAspect="1"/>
            </p:cNvPicPr>
            <p:nvPr/>
          </p:nvPicPr>
          <p:blipFill>
            <a:blip r:embed="rId11"/>
            <a:stretch>
              <a:fillRect/>
            </a:stretch>
          </p:blipFill>
          <p:spPr>
            <a:xfrm>
              <a:off x="4499947" y="5204043"/>
              <a:ext cx="584885" cy="552391"/>
            </a:xfrm>
            <a:prstGeom prst="rect">
              <a:avLst/>
            </a:prstGeom>
          </p:spPr>
        </p:pic>
        <p:sp>
          <p:nvSpPr>
            <p:cNvPr id="39" name="TextBox 38">
              <a:extLst>
                <a:ext uri="{FF2B5EF4-FFF2-40B4-BE49-F238E27FC236}">
                  <a16:creationId xmlns:a16="http://schemas.microsoft.com/office/drawing/2014/main" id="{6985D7D0-1173-4A72-BA48-29C2175B6FB4}"/>
                </a:ext>
              </a:extLst>
            </p:cNvPr>
            <p:cNvSpPr txBox="1"/>
            <p:nvPr/>
          </p:nvSpPr>
          <p:spPr>
            <a:xfrm>
              <a:off x="5215440" y="5157072"/>
              <a:ext cx="2401245" cy="646331"/>
            </a:xfrm>
            <a:prstGeom prst="rect">
              <a:avLst/>
            </a:prstGeom>
            <a:noFill/>
          </p:spPr>
          <p:txBody>
            <a:bodyPr wrap="square">
              <a:spAutoFit/>
            </a:bodyPr>
            <a:lstStyle/>
            <a:p>
              <a:r>
                <a:rPr lang="en-US"/>
                <a:t>Meal have unique tracking id</a:t>
              </a:r>
            </a:p>
          </p:txBody>
        </p:sp>
      </p:grpSp>
      <p:grpSp>
        <p:nvGrpSpPr>
          <p:cNvPr id="50" name="Group 49">
            <a:extLst>
              <a:ext uri="{FF2B5EF4-FFF2-40B4-BE49-F238E27FC236}">
                <a16:creationId xmlns:a16="http://schemas.microsoft.com/office/drawing/2014/main" id="{0FEB177F-E726-42DD-8A60-B96D4AFD2968}"/>
              </a:ext>
            </a:extLst>
          </p:cNvPr>
          <p:cNvGrpSpPr/>
          <p:nvPr/>
        </p:nvGrpSpPr>
        <p:grpSpPr>
          <a:xfrm>
            <a:off x="8006987" y="1291622"/>
            <a:ext cx="3478858" cy="5566378"/>
            <a:chOff x="8006987" y="1291622"/>
            <a:chExt cx="3478858" cy="5566378"/>
          </a:xfrm>
        </p:grpSpPr>
        <p:sp>
          <p:nvSpPr>
            <p:cNvPr id="11" name="Rectangle 10">
              <a:extLst>
                <a:ext uri="{FF2B5EF4-FFF2-40B4-BE49-F238E27FC236}">
                  <a16:creationId xmlns:a16="http://schemas.microsoft.com/office/drawing/2014/main" id="{CDC3162E-F343-4F54-BADC-D5F0073D030C}"/>
                </a:ext>
              </a:extLst>
            </p:cNvPr>
            <p:cNvSpPr/>
            <p:nvPr/>
          </p:nvSpPr>
          <p:spPr>
            <a:xfrm>
              <a:off x="8013710" y="1863634"/>
              <a:ext cx="3472135" cy="49943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ED6FA1-0FD7-4ACC-9348-0D1782C764C0}"/>
                </a:ext>
              </a:extLst>
            </p:cNvPr>
            <p:cNvSpPr/>
            <p:nvPr/>
          </p:nvSpPr>
          <p:spPr>
            <a:xfrm>
              <a:off x="8006987" y="1863634"/>
              <a:ext cx="3472135" cy="499436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15D8D9-62B9-4913-9F26-B38CB6EC1E9B}"/>
                </a:ext>
              </a:extLst>
            </p:cNvPr>
            <p:cNvSpPr/>
            <p:nvPr/>
          </p:nvSpPr>
          <p:spPr>
            <a:xfrm>
              <a:off x="8013709" y="1291622"/>
              <a:ext cx="3472135" cy="572012"/>
            </a:xfrm>
            <a:prstGeom prst="rect">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Development Team</a:t>
              </a:r>
            </a:p>
          </p:txBody>
        </p:sp>
        <p:pic>
          <p:nvPicPr>
            <p:cNvPr id="41" name="Picture 40">
              <a:extLst>
                <a:ext uri="{FF2B5EF4-FFF2-40B4-BE49-F238E27FC236}">
                  <a16:creationId xmlns:a16="http://schemas.microsoft.com/office/drawing/2014/main" id="{65CB7A0F-FD88-4F8E-854B-C1AD048CF61F}"/>
                </a:ext>
              </a:extLst>
            </p:cNvPr>
            <p:cNvPicPr>
              <a:picLocks noChangeAspect="1"/>
            </p:cNvPicPr>
            <p:nvPr/>
          </p:nvPicPr>
          <p:blipFill>
            <a:blip r:embed="rId12"/>
            <a:stretch>
              <a:fillRect/>
            </a:stretch>
          </p:blipFill>
          <p:spPr>
            <a:xfrm>
              <a:off x="8251687" y="2125108"/>
              <a:ext cx="831070" cy="563400"/>
            </a:xfrm>
            <a:prstGeom prst="rect">
              <a:avLst/>
            </a:prstGeom>
          </p:spPr>
        </p:pic>
        <p:sp>
          <p:nvSpPr>
            <p:cNvPr id="42" name="TextBox 41">
              <a:extLst>
                <a:ext uri="{FF2B5EF4-FFF2-40B4-BE49-F238E27FC236}">
                  <a16:creationId xmlns:a16="http://schemas.microsoft.com/office/drawing/2014/main" id="{7895C807-F8FF-47D3-8B09-5D342AD14B70}"/>
                </a:ext>
              </a:extLst>
            </p:cNvPr>
            <p:cNvSpPr txBox="1"/>
            <p:nvPr/>
          </p:nvSpPr>
          <p:spPr>
            <a:xfrm>
              <a:off x="9148023" y="2244886"/>
              <a:ext cx="2117034" cy="369332"/>
            </a:xfrm>
            <a:prstGeom prst="rect">
              <a:avLst/>
            </a:prstGeom>
            <a:noFill/>
          </p:spPr>
          <p:txBody>
            <a:bodyPr wrap="square">
              <a:spAutoFit/>
            </a:bodyPr>
            <a:lstStyle/>
            <a:p>
              <a:r>
                <a:rPr lang="en-US"/>
                <a:t>The team is small</a:t>
              </a:r>
            </a:p>
          </p:txBody>
        </p:sp>
        <p:pic>
          <p:nvPicPr>
            <p:cNvPr id="44" name="Picture 43">
              <a:extLst>
                <a:ext uri="{FF2B5EF4-FFF2-40B4-BE49-F238E27FC236}">
                  <a16:creationId xmlns:a16="http://schemas.microsoft.com/office/drawing/2014/main" id="{0A13771A-5543-4119-B436-3A761AA3D299}"/>
                </a:ext>
              </a:extLst>
            </p:cNvPr>
            <p:cNvPicPr>
              <a:picLocks noChangeAspect="1"/>
            </p:cNvPicPr>
            <p:nvPr/>
          </p:nvPicPr>
          <p:blipFill>
            <a:blip r:embed="rId13"/>
            <a:stretch>
              <a:fillRect/>
            </a:stretch>
          </p:blipFill>
          <p:spPr>
            <a:xfrm>
              <a:off x="8429195" y="3147605"/>
              <a:ext cx="559076" cy="655574"/>
            </a:xfrm>
            <a:prstGeom prst="rect">
              <a:avLst/>
            </a:prstGeom>
          </p:spPr>
        </p:pic>
        <p:sp>
          <p:nvSpPr>
            <p:cNvPr id="45" name="TextBox 44">
              <a:extLst>
                <a:ext uri="{FF2B5EF4-FFF2-40B4-BE49-F238E27FC236}">
                  <a16:creationId xmlns:a16="http://schemas.microsoft.com/office/drawing/2014/main" id="{AEE28F4C-C3D0-42F8-A191-DB629A8CF34E}"/>
                </a:ext>
              </a:extLst>
            </p:cNvPr>
            <p:cNvSpPr txBox="1"/>
            <p:nvPr/>
          </p:nvSpPr>
          <p:spPr>
            <a:xfrm>
              <a:off x="9175179" y="3301388"/>
              <a:ext cx="2117034" cy="369332"/>
            </a:xfrm>
            <a:prstGeom prst="rect">
              <a:avLst/>
            </a:prstGeom>
            <a:noFill/>
          </p:spPr>
          <p:txBody>
            <a:bodyPr wrap="square">
              <a:spAutoFit/>
            </a:bodyPr>
            <a:lstStyle/>
            <a:p>
              <a:r>
                <a:rPr lang="en-US"/>
                <a:t>Cross-functional</a:t>
              </a:r>
            </a:p>
          </p:txBody>
        </p:sp>
      </p:grpSp>
      <p:sp>
        <p:nvSpPr>
          <p:cNvPr id="46" name="Arrow: Pentagon 45">
            <a:extLst>
              <a:ext uri="{FF2B5EF4-FFF2-40B4-BE49-F238E27FC236}">
                <a16:creationId xmlns:a16="http://schemas.microsoft.com/office/drawing/2014/main" id="{EB462073-9E12-4482-9CAC-11DEFA594427}"/>
              </a:ext>
            </a:extLst>
          </p:cNvPr>
          <p:cNvSpPr/>
          <p:nvPr/>
        </p:nvSpPr>
        <p:spPr>
          <a:xfrm>
            <a:off x="-1" y="287383"/>
            <a:ext cx="11980707" cy="708181"/>
          </a:xfrm>
          <a:prstGeom prst="homePlate">
            <a:avLst>
              <a:gd name="adj" fmla="val 25664"/>
            </a:avLst>
          </a:prstGeom>
          <a:solidFill>
            <a:srgbClr val="629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CD246D40-563B-4274-B762-0F335F8C7A29}"/>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Assumptions</a:t>
            </a:r>
          </a:p>
        </p:txBody>
      </p:sp>
      <p:pic>
        <p:nvPicPr>
          <p:cNvPr id="51" name="Content Placeholder 6" descr="Chart, sunburst chart&#10;&#10;Description automatically generated">
            <a:extLst>
              <a:ext uri="{FF2B5EF4-FFF2-40B4-BE49-F238E27FC236}">
                <a16:creationId xmlns:a16="http://schemas.microsoft.com/office/drawing/2014/main" id="{BBE4BE2F-9350-459F-A3A1-95ADC9E65195}"/>
              </a:ext>
            </a:extLst>
          </p:cNvPr>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11508591" y="6293677"/>
            <a:ext cx="416707" cy="412042"/>
          </a:xfrm>
        </p:spPr>
      </p:pic>
      <p:pic>
        <p:nvPicPr>
          <p:cNvPr id="8" name="Audio 7">
            <a:hlinkClick r:id="" action="ppaction://media"/>
            <a:extLst>
              <a:ext uri="{FF2B5EF4-FFF2-40B4-BE49-F238E27FC236}">
                <a16:creationId xmlns:a16="http://schemas.microsoft.com/office/drawing/2014/main" id="{8845EA1E-157B-4E7B-BBA3-E82E61992781}"/>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0928777"/>
      </p:ext>
    </p:extLst>
  </p:cSld>
  <p:clrMapOvr>
    <a:masterClrMapping/>
  </p:clrMapOvr>
  <mc:AlternateContent xmlns:mc="http://schemas.openxmlformats.org/markup-compatibility/2006">
    <mc:Choice xmlns:p14="http://schemas.microsoft.com/office/powerpoint/2010/main" Requires="p14">
      <p:transition spd="slow" p14:dur="2000" advTm="21701"/>
    </mc:Choice>
    <mc:Fallback>
      <p:transition spd="slow" advTm="2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48488F-41F8-45AA-9910-E20DEB0DB876}"/>
              </a:ext>
            </a:extLst>
          </p:cNvPr>
          <p:cNvSpPr txBox="1"/>
          <p:nvPr/>
        </p:nvSpPr>
        <p:spPr>
          <a:xfrm>
            <a:off x="1426992" y="2529509"/>
            <a:ext cx="1100751" cy="369332"/>
          </a:xfrm>
          <a:prstGeom prst="rect">
            <a:avLst/>
          </a:prstGeom>
          <a:noFill/>
        </p:spPr>
        <p:txBody>
          <a:bodyPr wrap="none" rtlCol="0">
            <a:spAutoFit/>
          </a:bodyPr>
          <a:lstStyle/>
          <a:p>
            <a:r>
              <a:rPr lang="en-US"/>
              <a:t>Dev Team</a:t>
            </a:r>
          </a:p>
        </p:txBody>
      </p:sp>
      <p:sp>
        <p:nvSpPr>
          <p:cNvPr id="5" name="TextBox 4">
            <a:extLst>
              <a:ext uri="{FF2B5EF4-FFF2-40B4-BE49-F238E27FC236}">
                <a16:creationId xmlns:a16="http://schemas.microsoft.com/office/drawing/2014/main" id="{4769AF76-D9D0-4B75-BA70-404FEBB154D2}"/>
              </a:ext>
            </a:extLst>
          </p:cNvPr>
          <p:cNvSpPr txBox="1"/>
          <p:nvPr/>
        </p:nvSpPr>
        <p:spPr>
          <a:xfrm>
            <a:off x="3811440" y="3004534"/>
            <a:ext cx="1662956" cy="369332"/>
          </a:xfrm>
          <a:prstGeom prst="rect">
            <a:avLst/>
          </a:prstGeom>
          <a:noFill/>
        </p:spPr>
        <p:txBody>
          <a:bodyPr wrap="none" rtlCol="0">
            <a:spAutoFit/>
          </a:bodyPr>
          <a:lstStyle/>
          <a:p>
            <a:r>
              <a:rPr lang="en-US"/>
              <a:t>Time-to-Market</a:t>
            </a:r>
          </a:p>
        </p:txBody>
      </p:sp>
      <p:sp>
        <p:nvSpPr>
          <p:cNvPr id="6" name="TextBox 5">
            <a:extLst>
              <a:ext uri="{FF2B5EF4-FFF2-40B4-BE49-F238E27FC236}">
                <a16:creationId xmlns:a16="http://schemas.microsoft.com/office/drawing/2014/main" id="{5875155C-34ED-43BF-A68A-82CD76AA99B0}"/>
              </a:ext>
            </a:extLst>
          </p:cNvPr>
          <p:cNvSpPr txBox="1"/>
          <p:nvPr/>
        </p:nvSpPr>
        <p:spPr>
          <a:xfrm>
            <a:off x="9089647" y="2961238"/>
            <a:ext cx="993605" cy="369332"/>
          </a:xfrm>
          <a:prstGeom prst="rect">
            <a:avLst/>
          </a:prstGeom>
          <a:noFill/>
        </p:spPr>
        <p:txBody>
          <a:bodyPr wrap="none" rtlCol="0">
            <a:spAutoFit/>
          </a:bodyPr>
          <a:lstStyle/>
          <a:p>
            <a:r>
              <a:rPr lang="en-US"/>
              <a:t>Platform</a:t>
            </a:r>
          </a:p>
        </p:txBody>
      </p:sp>
      <p:sp>
        <p:nvSpPr>
          <p:cNvPr id="7" name="TextBox 6">
            <a:extLst>
              <a:ext uri="{FF2B5EF4-FFF2-40B4-BE49-F238E27FC236}">
                <a16:creationId xmlns:a16="http://schemas.microsoft.com/office/drawing/2014/main" id="{A8885F8C-99E3-4947-9328-94EEACC56F9C}"/>
              </a:ext>
            </a:extLst>
          </p:cNvPr>
          <p:cNvSpPr txBox="1"/>
          <p:nvPr/>
        </p:nvSpPr>
        <p:spPr>
          <a:xfrm>
            <a:off x="6926563" y="2674977"/>
            <a:ext cx="851580" cy="369332"/>
          </a:xfrm>
          <a:prstGeom prst="rect">
            <a:avLst/>
          </a:prstGeom>
          <a:noFill/>
        </p:spPr>
        <p:txBody>
          <a:bodyPr wrap="none" rtlCol="0">
            <a:spAutoFit/>
          </a:bodyPr>
          <a:lstStyle/>
          <a:p>
            <a:r>
              <a:rPr lang="en-US"/>
              <a:t>Budget</a:t>
            </a:r>
          </a:p>
        </p:txBody>
      </p:sp>
      <p:sp>
        <p:nvSpPr>
          <p:cNvPr id="8" name="TextBox 7">
            <a:extLst>
              <a:ext uri="{FF2B5EF4-FFF2-40B4-BE49-F238E27FC236}">
                <a16:creationId xmlns:a16="http://schemas.microsoft.com/office/drawing/2014/main" id="{5A900F80-AE84-4427-8793-F26816D42CB8}"/>
              </a:ext>
            </a:extLst>
          </p:cNvPr>
          <p:cNvSpPr txBox="1"/>
          <p:nvPr/>
        </p:nvSpPr>
        <p:spPr>
          <a:xfrm>
            <a:off x="7542869" y="5561962"/>
            <a:ext cx="1468351" cy="369332"/>
          </a:xfrm>
          <a:prstGeom prst="rect">
            <a:avLst/>
          </a:prstGeom>
          <a:noFill/>
        </p:spPr>
        <p:txBody>
          <a:bodyPr wrap="none" rtlCol="0">
            <a:spAutoFit/>
          </a:bodyPr>
          <a:lstStyle/>
          <a:p>
            <a:r>
              <a:rPr lang="en-US"/>
              <a:t>Smart Fridges</a:t>
            </a:r>
          </a:p>
        </p:txBody>
      </p:sp>
      <p:sp>
        <p:nvSpPr>
          <p:cNvPr id="9" name="TextBox 8">
            <a:extLst>
              <a:ext uri="{FF2B5EF4-FFF2-40B4-BE49-F238E27FC236}">
                <a16:creationId xmlns:a16="http://schemas.microsoft.com/office/drawing/2014/main" id="{834B5DA6-0453-4F93-9189-46FBB975301A}"/>
              </a:ext>
            </a:extLst>
          </p:cNvPr>
          <p:cNvSpPr txBox="1"/>
          <p:nvPr/>
        </p:nvSpPr>
        <p:spPr>
          <a:xfrm>
            <a:off x="9929747" y="4888855"/>
            <a:ext cx="1495346" cy="369332"/>
          </a:xfrm>
          <a:prstGeom prst="rect">
            <a:avLst/>
          </a:prstGeom>
          <a:noFill/>
        </p:spPr>
        <p:txBody>
          <a:bodyPr wrap="none" rtlCol="0">
            <a:spAutoFit/>
          </a:bodyPr>
          <a:lstStyle/>
          <a:p>
            <a:r>
              <a:rPr lang="en-US"/>
              <a:t>Ghost Kitchen</a:t>
            </a:r>
          </a:p>
        </p:txBody>
      </p:sp>
      <p:sp>
        <p:nvSpPr>
          <p:cNvPr id="10" name="TextBox 9">
            <a:extLst>
              <a:ext uri="{FF2B5EF4-FFF2-40B4-BE49-F238E27FC236}">
                <a16:creationId xmlns:a16="http://schemas.microsoft.com/office/drawing/2014/main" id="{A5E04B10-8E43-4959-9E06-46062EA7640F}"/>
              </a:ext>
            </a:extLst>
          </p:cNvPr>
          <p:cNvSpPr txBox="1"/>
          <p:nvPr/>
        </p:nvSpPr>
        <p:spPr>
          <a:xfrm>
            <a:off x="2947188" y="5556594"/>
            <a:ext cx="1478803" cy="369332"/>
          </a:xfrm>
          <a:prstGeom prst="rect">
            <a:avLst/>
          </a:prstGeom>
          <a:noFill/>
        </p:spPr>
        <p:txBody>
          <a:bodyPr wrap="none" rtlCol="0">
            <a:spAutoFit/>
          </a:bodyPr>
          <a:lstStyle/>
          <a:p>
            <a:r>
              <a:rPr lang="en-US" err="1"/>
              <a:t>PoS</a:t>
            </a:r>
            <a:r>
              <a:rPr lang="en-US"/>
              <a:t> Terminals</a:t>
            </a:r>
          </a:p>
        </p:txBody>
      </p:sp>
      <p:sp>
        <p:nvSpPr>
          <p:cNvPr id="11" name="TextBox 10">
            <a:extLst>
              <a:ext uri="{FF2B5EF4-FFF2-40B4-BE49-F238E27FC236}">
                <a16:creationId xmlns:a16="http://schemas.microsoft.com/office/drawing/2014/main" id="{A8A152E7-CFF6-4D9B-B186-53AD91765276}"/>
              </a:ext>
            </a:extLst>
          </p:cNvPr>
          <p:cNvSpPr txBox="1"/>
          <p:nvPr/>
        </p:nvSpPr>
        <p:spPr>
          <a:xfrm>
            <a:off x="1189409" y="4640756"/>
            <a:ext cx="1047082" cy="369332"/>
          </a:xfrm>
          <a:prstGeom prst="rect">
            <a:avLst/>
          </a:prstGeom>
          <a:noFill/>
        </p:spPr>
        <p:txBody>
          <a:bodyPr wrap="none" rtlCol="0">
            <a:spAutoFit/>
          </a:bodyPr>
          <a:lstStyle/>
          <a:p>
            <a:r>
              <a:rPr lang="en-US"/>
              <a:t>User App</a:t>
            </a:r>
          </a:p>
        </p:txBody>
      </p:sp>
      <p:sp>
        <p:nvSpPr>
          <p:cNvPr id="14" name="TextBox 13">
            <a:extLst>
              <a:ext uri="{FF2B5EF4-FFF2-40B4-BE49-F238E27FC236}">
                <a16:creationId xmlns:a16="http://schemas.microsoft.com/office/drawing/2014/main" id="{B3C8B45F-ECFE-4635-A3F9-7E8651523721}"/>
              </a:ext>
            </a:extLst>
          </p:cNvPr>
          <p:cNvSpPr txBox="1"/>
          <p:nvPr/>
        </p:nvSpPr>
        <p:spPr>
          <a:xfrm>
            <a:off x="5350675" y="4640756"/>
            <a:ext cx="1127040" cy="369332"/>
          </a:xfrm>
          <a:prstGeom prst="rect">
            <a:avLst/>
          </a:prstGeom>
          <a:noFill/>
        </p:spPr>
        <p:txBody>
          <a:bodyPr wrap="none" rtlCol="0">
            <a:spAutoFit/>
          </a:bodyPr>
          <a:lstStyle/>
          <a:p>
            <a:r>
              <a:rPr lang="en-US"/>
              <a:t>Feedback </a:t>
            </a:r>
          </a:p>
        </p:txBody>
      </p:sp>
      <p:pic>
        <p:nvPicPr>
          <p:cNvPr id="24" name="Picture 23">
            <a:extLst>
              <a:ext uri="{FF2B5EF4-FFF2-40B4-BE49-F238E27FC236}">
                <a16:creationId xmlns:a16="http://schemas.microsoft.com/office/drawing/2014/main" id="{8BF550E2-2FAF-45B0-8AFA-9CB308741A5B}"/>
              </a:ext>
            </a:extLst>
          </p:cNvPr>
          <p:cNvPicPr>
            <a:picLocks noChangeAspect="1"/>
          </p:cNvPicPr>
          <p:nvPr/>
        </p:nvPicPr>
        <p:blipFill>
          <a:blip r:embed="rId6"/>
          <a:stretch>
            <a:fillRect/>
          </a:stretch>
        </p:blipFill>
        <p:spPr>
          <a:xfrm>
            <a:off x="6874568" y="1685613"/>
            <a:ext cx="903575" cy="979076"/>
          </a:xfrm>
          <a:prstGeom prst="rect">
            <a:avLst/>
          </a:prstGeom>
        </p:spPr>
      </p:pic>
      <p:pic>
        <p:nvPicPr>
          <p:cNvPr id="26" name="Picture 25">
            <a:extLst>
              <a:ext uri="{FF2B5EF4-FFF2-40B4-BE49-F238E27FC236}">
                <a16:creationId xmlns:a16="http://schemas.microsoft.com/office/drawing/2014/main" id="{0BCD0A48-36F0-42AA-83C2-4AFBCAAE0AF4}"/>
              </a:ext>
            </a:extLst>
          </p:cNvPr>
          <p:cNvPicPr>
            <a:picLocks noChangeAspect="1"/>
          </p:cNvPicPr>
          <p:nvPr/>
        </p:nvPicPr>
        <p:blipFill>
          <a:blip r:embed="rId7"/>
          <a:stretch>
            <a:fillRect/>
          </a:stretch>
        </p:blipFill>
        <p:spPr>
          <a:xfrm>
            <a:off x="5365321" y="3766412"/>
            <a:ext cx="1004374" cy="986754"/>
          </a:xfrm>
          <a:prstGeom prst="rect">
            <a:avLst/>
          </a:prstGeom>
        </p:spPr>
      </p:pic>
      <p:pic>
        <p:nvPicPr>
          <p:cNvPr id="28" name="Picture 27">
            <a:extLst>
              <a:ext uri="{FF2B5EF4-FFF2-40B4-BE49-F238E27FC236}">
                <a16:creationId xmlns:a16="http://schemas.microsoft.com/office/drawing/2014/main" id="{25277964-6396-4D9F-BE15-47B7041AD112}"/>
              </a:ext>
            </a:extLst>
          </p:cNvPr>
          <p:cNvPicPr>
            <a:picLocks noChangeAspect="1"/>
          </p:cNvPicPr>
          <p:nvPr/>
        </p:nvPicPr>
        <p:blipFill>
          <a:blip r:embed="rId8"/>
          <a:stretch>
            <a:fillRect/>
          </a:stretch>
        </p:blipFill>
        <p:spPr>
          <a:xfrm>
            <a:off x="4001103" y="2206706"/>
            <a:ext cx="1100751" cy="793309"/>
          </a:xfrm>
          <a:prstGeom prst="rect">
            <a:avLst/>
          </a:prstGeom>
        </p:spPr>
      </p:pic>
      <p:pic>
        <p:nvPicPr>
          <p:cNvPr id="30" name="Picture 29">
            <a:extLst>
              <a:ext uri="{FF2B5EF4-FFF2-40B4-BE49-F238E27FC236}">
                <a16:creationId xmlns:a16="http://schemas.microsoft.com/office/drawing/2014/main" id="{8ECFAD63-AAC7-42C1-BF85-9B5257DAF52E}"/>
              </a:ext>
            </a:extLst>
          </p:cNvPr>
          <p:cNvPicPr>
            <a:picLocks noChangeAspect="1"/>
          </p:cNvPicPr>
          <p:nvPr/>
        </p:nvPicPr>
        <p:blipFill>
          <a:blip r:embed="rId9"/>
          <a:stretch>
            <a:fillRect/>
          </a:stretch>
        </p:blipFill>
        <p:spPr>
          <a:xfrm>
            <a:off x="7839910" y="4627732"/>
            <a:ext cx="771148" cy="934230"/>
          </a:xfrm>
          <a:prstGeom prst="rect">
            <a:avLst/>
          </a:prstGeom>
        </p:spPr>
      </p:pic>
      <p:pic>
        <p:nvPicPr>
          <p:cNvPr id="32" name="Picture 31">
            <a:extLst>
              <a:ext uri="{FF2B5EF4-FFF2-40B4-BE49-F238E27FC236}">
                <a16:creationId xmlns:a16="http://schemas.microsoft.com/office/drawing/2014/main" id="{4ED2F7DF-9602-4CDD-BBDC-0CD06BF562BB}"/>
              </a:ext>
            </a:extLst>
          </p:cNvPr>
          <p:cNvPicPr>
            <a:picLocks noChangeAspect="1"/>
          </p:cNvPicPr>
          <p:nvPr/>
        </p:nvPicPr>
        <p:blipFill>
          <a:blip r:embed="rId10"/>
          <a:stretch>
            <a:fillRect/>
          </a:stretch>
        </p:blipFill>
        <p:spPr>
          <a:xfrm>
            <a:off x="3372075" y="4671954"/>
            <a:ext cx="629028" cy="890008"/>
          </a:xfrm>
          <a:prstGeom prst="rect">
            <a:avLst/>
          </a:prstGeom>
        </p:spPr>
      </p:pic>
      <p:pic>
        <p:nvPicPr>
          <p:cNvPr id="34" name="Picture 33">
            <a:extLst>
              <a:ext uri="{FF2B5EF4-FFF2-40B4-BE49-F238E27FC236}">
                <a16:creationId xmlns:a16="http://schemas.microsoft.com/office/drawing/2014/main" id="{D67FF472-ECEC-4D7A-A80E-836DBD0E66B9}"/>
              </a:ext>
            </a:extLst>
          </p:cNvPr>
          <p:cNvPicPr>
            <a:picLocks noChangeAspect="1"/>
          </p:cNvPicPr>
          <p:nvPr/>
        </p:nvPicPr>
        <p:blipFill>
          <a:blip r:embed="rId11"/>
          <a:stretch>
            <a:fillRect/>
          </a:stretch>
        </p:blipFill>
        <p:spPr>
          <a:xfrm>
            <a:off x="1435581" y="3816258"/>
            <a:ext cx="515077" cy="884640"/>
          </a:xfrm>
          <a:prstGeom prst="rect">
            <a:avLst/>
          </a:prstGeom>
        </p:spPr>
      </p:pic>
      <p:pic>
        <p:nvPicPr>
          <p:cNvPr id="36" name="Picture 35">
            <a:extLst>
              <a:ext uri="{FF2B5EF4-FFF2-40B4-BE49-F238E27FC236}">
                <a16:creationId xmlns:a16="http://schemas.microsoft.com/office/drawing/2014/main" id="{D632471E-451D-4B52-A6A8-6E1D3FE66E12}"/>
              </a:ext>
            </a:extLst>
          </p:cNvPr>
          <p:cNvPicPr>
            <a:picLocks noChangeAspect="1"/>
          </p:cNvPicPr>
          <p:nvPr/>
        </p:nvPicPr>
        <p:blipFill>
          <a:blip r:embed="rId12"/>
          <a:stretch>
            <a:fillRect/>
          </a:stretch>
        </p:blipFill>
        <p:spPr>
          <a:xfrm>
            <a:off x="1426992" y="1767574"/>
            <a:ext cx="1100751" cy="881524"/>
          </a:xfrm>
          <a:prstGeom prst="rect">
            <a:avLst/>
          </a:prstGeom>
        </p:spPr>
      </p:pic>
      <p:pic>
        <p:nvPicPr>
          <p:cNvPr id="38" name="Picture 37">
            <a:extLst>
              <a:ext uri="{FF2B5EF4-FFF2-40B4-BE49-F238E27FC236}">
                <a16:creationId xmlns:a16="http://schemas.microsoft.com/office/drawing/2014/main" id="{52819D02-1F25-463F-B643-6CB21EB82C76}"/>
              </a:ext>
            </a:extLst>
          </p:cNvPr>
          <p:cNvPicPr>
            <a:picLocks noChangeAspect="1"/>
          </p:cNvPicPr>
          <p:nvPr/>
        </p:nvPicPr>
        <p:blipFill>
          <a:blip r:embed="rId13"/>
          <a:stretch>
            <a:fillRect/>
          </a:stretch>
        </p:blipFill>
        <p:spPr>
          <a:xfrm>
            <a:off x="9109075" y="2101500"/>
            <a:ext cx="883563" cy="856018"/>
          </a:xfrm>
          <a:prstGeom prst="rect">
            <a:avLst/>
          </a:prstGeom>
        </p:spPr>
      </p:pic>
      <p:sp>
        <p:nvSpPr>
          <p:cNvPr id="41" name="Arrow: Pentagon 40">
            <a:extLst>
              <a:ext uri="{FF2B5EF4-FFF2-40B4-BE49-F238E27FC236}">
                <a16:creationId xmlns:a16="http://schemas.microsoft.com/office/drawing/2014/main" id="{9BF28665-21CF-45AB-B018-A671407959F5}"/>
              </a:ext>
            </a:extLst>
          </p:cNvPr>
          <p:cNvSpPr/>
          <p:nvPr/>
        </p:nvSpPr>
        <p:spPr>
          <a:xfrm>
            <a:off x="-1" y="287383"/>
            <a:ext cx="11980707" cy="708181"/>
          </a:xfrm>
          <a:prstGeom prst="homePlate">
            <a:avLst>
              <a:gd name="adj" fmla="val 25664"/>
            </a:avLst>
          </a:prstGeom>
          <a:solidFill>
            <a:srgbClr val="69A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A485B8C9-90DD-4226-8C94-2550E176EEFF}"/>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Constraints and Scope</a:t>
            </a:r>
          </a:p>
        </p:txBody>
      </p:sp>
      <p:pic>
        <p:nvPicPr>
          <p:cNvPr id="43" name="Content Placeholder 6" descr="Chart, sunburst chart&#10;&#10;Description automatically generated">
            <a:extLst>
              <a:ext uri="{FF2B5EF4-FFF2-40B4-BE49-F238E27FC236}">
                <a16:creationId xmlns:a16="http://schemas.microsoft.com/office/drawing/2014/main" id="{75E8432C-244D-4783-9ABD-F5F85CA89B5C}"/>
              </a:ext>
            </a:extLst>
          </p:cNvPr>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11508591" y="6293677"/>
            <a:ext cx="416707" cy="412042"/>
          </a:xfrm>
        </p:spPr>
      </p:pic>
      <p:pic>
        <p:nvPicPr>
          <p:cNvPr id="44" name="Picture 43">
            <a:extLst>
              <a:ext uri="{FF2B5EF4-FFF2-40B4-BE49-F238E27FC236}">
                <a16:creationId xmlns:a16="http://schemas.microsoft.com/office/drawing/2014/main" id="{74F74851-8183-4DF8-A806-BA0CA375EA34}"/>
              </a:ext>
            </a:extLst>
          </p:cNvPr>
          <p:cNvPicPr>
            <a:picLocks noChangeAspect="1"/>
          </p:cNvPicPr>
          <p:nvPr/>
        </p:nvPicPr>
        <p:blipFill>
          <a:blip r:embed="rId15"/>
          <a:stretch>
            <a:fillRect/>
          </a:stretch>
        </p:blipFill>
        <p:spPr>
          <a:xfrm>
            <a:off x="10067001" y="4005669"/>
            <a:ext cx="973759" cy="914384"/>
          </a:xfrm>
          <a:prstGeom prst="rect">
            <a:avLst/>
          </a:prstGeom>
        </p:spPr>
      </p:pic>
      <p:pic>
        <p:nvPicPr>
          <p:cNvPr id="45" name="Picture 44">
            <a:extLst>
              <a:ext uri="{FF2B5EF4-FFF2-40B4-BE49-F238E27FC236}">
                <a16:creationId xmlns:a16="http://schemas.microsoft.com/office/drawing/2014/main" id="{F02C402F-7984-4CAB-8FF8-7B806272AACF}"/>
              </a:ext>
            </a:extLst>
          </p:cNvPr>
          <p:cNvPicPr>
            <a:picLocks noChangeAspect="1"/>
          </p:cNvPicPr>
          <p:nvPr/>
        </p:nvPicPr>
        <p:blipFill>
          <a:blip r:embed="rId9">
            <a:grayscl/>
          </a:blip>
          <a:stretch>
            <a:fillRect/>
          </a:stretch>
        </p:blipFill>
        <p:spPr>
          <a:xfrm>
            <a:off x="7839910" y="4630871"/>
            <a:ext cx="771148" cy="934230"/>
          </a:xfrm>
          <a:prstGeom prst="rect">
            <a:avLst/>
          </a:prstGeom>
        </p:spPr>
      </p:pic>
      <p:pic>
        <p:nvPicPr>
          <p:cNvPr id="46" name="Picture 45">
            <a:extLst>
              <a:ext uri="{FF2B5EF4-FFF2-40B4-BE49-F238E27FC236}">
                <a16:creationId xmlns:a16="http://schemas.microsoft.com/office/drawing/2014/main" id="{BDE6F67A-3E5E-46E4-9A8F-528764CA0C3F}"/>
              </a:ext>
            </a:extLst>
          </p:cNvPr>
          <p:cNvPicPr>
            <a:picLocks noChangeAspect="1"/>
          </p:cNvPicPr>
          <p:nvPr/>
        </p:nvPicPr>
        <p:blipFill>
          <a:blip r:embed="rId15">
            <a:grayscl/>
          </a:blip>
          <a:stretch>
            <a:fillRect/>
          </a:stretch>
        </p:blipFill>
        <p:spPr>
          <a:xfrm>
            <a:off x="10067001" y="4008808"/>
            <a:ext cx="973759" cy="914384"/>
          </a:xfrm>
          <a:prstGeom prst="rect">
            <a:avLst/>
          </a:prstGeom>
        </p:spPr>
      </p:pic>
      <p:pic>
        <p:nvPicPr>
          <p:cNvPr id="3" name="Audio 2">
            <a:hlinkClick r:id="" action="ppaction://media"/>
            <a:extLst>
              <a:ext uri="{FF2B5EF4-FFF2-40B4-BE49-F238E27FC236}">
                <a16:creationId xmlns:a16="http://schemas.microsoft.com/office/drawing/2014/main" id="{02A3DAB5-8441-4470-B812-14A88620956E}"/>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97341923"/>
      </p:ext>
    </p:extLst>
  </p:cSld>
  <p:clrMapOvr>
    <a:masterClrMapping/>
  </p:clrMapOvr>
  <mc:AlternateContent xmlns:mc="http://schemas.openxmlformats.org/markup-compatibility/2006">
    <mc:Choice xmlns:p14="http://schemas.microsoft.com/office/powerpoint/2010/main" Requires="p14">
      <p:transition spd="slow" p14:dur="2000" advTm="12840"/>
    </mc:Choice>
    <mc:Fallback>
      <p:transition spd="slow" advTm="12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50"/>
                                        <p:tgtEl>
                                          <p:spTgt spid="45"/>
                                        </p:tgtEl>
                                      </p:cBhvr>
                                    </p:animEffect>
                                  </p:childTnLst>
                                </p:cTn>
                              </p:par>
                              <p:par>
                                <p:cTn id="12" presetID="10"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EE0C0A6-CC48-47D5-85D9-09D804C8BD5F}"/>
              </a:ext>
            </a:extLst>
          </p:cNvPr>
          <p:cNvGraphicFramePr>
            <a:graphicFrameLocks noGrp="1"/>
          </p:cNvGraphicFramePr>
          <p:nvPr>
            <p:ph idx="1"/>
            <p:extLst>
              <p:ext uri="{D42A27DB-BD31-4B8C-83A1-F6EECF244321}">
                <p14:modId xmlns:p14="http://schemas.microsoft.com/office/powerpoint/2010/main" val="3559934691"/>
              </p:ext>
            </p:extLst>
          </p:nvPr>
        </p:nvGraphicFramePr>
        <p:xfrm>
          <a:off x="938347" y="1355134"/>
          <a:ext cx="10233456" cy="5139554"/>
        </p:xfrm>
        <a:graphic>
          <a:graphicData uri="http://schemas.openxmlformats.org/drawingml/2006/table">
            <a:tbl>
              <a:tblPr firstRow="1">
                <a:tableStyleId>{C4B1156A-380E-4F78-BDF5-A606A8083BF9}</a:tableStyleId>
              </a:tblPr>
              <a:tblGrid>
                <a:gridCol w="475213">
                  <a:extLst>
                    <a:ext uri="{9D8B030D-6E8A-4147-A177-3AD203B41FA5}">
                      <a16:colId xmlns:a16="http://schemas.microsoft.com/office/drawing/2014/main" val="126639986"/>
                    </a:ext>
                  </a:extLst>
                </a:gridCol>
                <a:gridCol w="8495607">
                  <a:extLst>
                    <a:ext uri="{9D8B030D-6E8A-4147-A177-3AD203B41FA5}">
                      <a16:colId xmlns:a16="http://schemas.microsoft.com/office/drawing/2014/main" val="1970194501"/>
                    </a:ext>
                  </a:extLst>
                </a:gridCol>
                <a:gridCol w="1262636">
                  <a:extLst>
                    <a:ext uri="{9D8B030D-6E8A-4147-A177-3AD203B41FA5}">
                      <a16:colId xmlns:a16="http://schemas.microsoft.com/office/drawing/2014/main" val="622063436"/>
                    </a:ext>
                  </a:extLst>
                </a:gridCol>
              </a:tblGrid>
              <a:tr h="442294">
                <a:tc>
                  <a:txBody>
                    <a:bodyPr/>
                    <a:lstStyle/>
                    <a:p>
                      <a:r>
                        <a:rPr lang="en-US" sz="1800">
                          <a:effectLst/>
                        </a:rPr>
                        <a:t>#</a:t>
                      </a:r>
                      <a:endParaRPr lang="en-US" sz="1800" b="1">
                        <a:effectLst/>
                      </a:endParaRPr>
                    </a:p>
                  </a:txBody>
                  <a:tcPr marL="82612" marR="82612" marT="38129" marB="38129" anchor="ctr">
                    <a:solidFill>
                      <a:srgbClr val="92D050"/>
                    </a:solidFill>
                  </a:tcPr>
                </a:tc>
                <a:tc>
                  <a:txBody>
                    <a:bodyPr/>
                    <a:lstStyle/>
                    <a:p>
                      <a:r>
                        <a:rPr lang="en-US" sz="1800">
                          <a:effectLst/>
                        </a:rPr>
                        <a:t>Significant Architectural Drivers (SAD)</a:t>
                      </a:r>
                      <a:endParaRPr lang="en-US" sz="1800" b="1">
                        <a:effectLst/>
                      </a:endParaRPr>
                    </a:p>
                  </a:txBody>
                  <a:tcPr marL="82612" marR="82612" marT="38129" marB="38129" anchor="ctr">
                    <a:solidFill>
                      <a:srgbClr val="92D050"/>
                    </a:solidFill>
                  </a:tcPr>
                </a:tc>
                <a:tc>
                  <a:txBody>
                    <a:bodyPr/>
                    <a:lstStyle/>
                    <a:p>
                      <a:r>
                        <a:rPr lang="en-US" sz="1800">
                          <a:effectLst/>
                        </a:rPr>
                        <a:t>From BD</a:t>
                      </a:r>
                      <a:endParaRPr lang="en-US" sz="1800" b="1">
                        <a:effectLst/>
                      </a:endParaRPr>
                    </a:p>
                  </a:txBody>
                  <a:tcPr marL="82612" marR="82612" marT="38129" marB="38129" anchor="ctr">
                    <a:solidFill>
                      <a:srgbClr val="92D050"/>
                    </a:solidFill>
                  </a:tcPr>
                </a:tc>
                <a:extLst>
                  <a:ext uri="{0D108BD9-81ED-4DB2-BD59-A6C34878D82A}">
                    <a16:rowId xmlns:a16="http://schemas.microsoft.com/office/drawing/2014/main" val="559611682"/>
                  </a:ext>
                </a:extLst>
              </a:tr>
              <a:tr h="442294">
                <a:tc>
                  <a:txBody>
                    <a:bodyPr/>
                    <a:lstStyle/>
                    <a:p>
                      <a:r>
                        <a:rPr lang="en-US" sz="1800">
                          <a:effectLst/>
                        </a:rPr>
                        <a:t>1</a:t>
                      </a:r>
                    </a:p>
                  </a:txBody>
                  <a:tcPr marL="82612" marR="82612" marT="38129" marB="38129" anchor="ctr"/>
                </a:tc>
                <a:tc>
                  <a:txBody>
                    <a:bodyPr/>
                    <a:lstStyle/>
                    <a:p>
                      <a:r>
                        <a:rPr lang="en-US" sz="1800">
                          <a:effectLst/>
                        </a:rPr>
                        <a:t>System support cash and electronic payments</a:t>
                      </a:r>
                    </a:p>
                  </a:txBody>
                  <a:tcPr marL="82612" marR="82612" marT="38129" marB="38129" anchor="ctr"/>
                </a:tc>
                <a:tc>
                  <a:txBody>
                    <a:bodyPr/>
                    <a:lstStyle/>
                    <a:p>
                      <a:r>
                        <a:rPr lang="en-US" sz="1800">
                          <a:effectLst/>
                        </a:rPr>
                        <a:t>1</a:t>
                      </a:r>
                    </a:p>
                  </a:txBody>
                  <a:tcPr marL="82612" marR="82612" marT="38129" marB="38129" anchor="ctr"/>
                </a:tc>
                <a:extLst>
                  <a:ext uri="{0D108BD9-81ED-4DB2-BD59-A6C34878D82A}">
                    <a16:rowId xmlns:a16="http://schemas.microsoft.com/office/drawing/2014/main" val="2157360203"/>
                  </a:ext>
                </a:extLst>
              </a:tr>
              <a:tr h="442294">
                <a:tc>
                  <a:txBody>
                    <a:bodyPr/>
                    <a:lstStyle/>
                    <a:p>
                      <a:r>
                        <a:rPr lang="en-US" sz="1800">
                          <a:effectLst/>
                        </a:rPr>
                        <a:t>2</a:t>
                      </a:r>
                    </a:p>
                  </a:txBody>
                  <a:tcPr marL="82612" marR="82612" marT="38129" marB="38129" anchor="ctr"/>
                </a:tc>
                <a:tc>
                  <a:txBody>
                    <a:bodyPr/>
                    <a:lstStyle/>
                    <a:p>
                      <a:r>
                        <a:rPr lang="en-US" sz="1800">
                          <a:effectLst/>
                        </a:rPr>
                        <a:t>Pluggable system of feedback, survey, review abilities</a:t>
                      </a:r>
                    </a:p>
                  </a:txBody>
                  <a:tcPr marL="82612" marR="82612" marT="38129" marB="38129" anchor="ctr"/>
                </a:tc>
                <a:tc>
                  <a:txBody>
                    <a:bodyPr/>
                    <a:lstStyle/>
                    <a:p>
                      <a:r>
                        <a:rPr lang="en-US" sz="1800">
                          <a:effectLst/>
                        </a:rPr>
                        <a:t>1, 2</a:t>
                      </a:r>
                    </a:p>
                  </a:txBody>
                  <a:tcPr marL="82612" marR="82612" marT="38129" marB="38129" anchor="ctr"/>
                </a:tc>
                <a:extLst>
                  <a:ext uri="{0D108BD9-81ED-4DB2-BD59-A6C34878D82A}">
                    <a16:rowId xmlns:a16="http://schemas.microsoft.com/office/drawing/2014/main" val="3694471738"/>
                  </a:ext>
                </a:extLst>
              </a:tr>
              <a:tr h="625312">
                <a:tc>
                  <a:txBody>
                    <a:bodyPr/>
                    <a:lstStyle/>
                    <a:p>
                      <a:r>
                        <a:rPr lang="en-US" sz="1800">
                          <a:effectLst/>
                        </a:rPr>
                        <a:t>3</a:t>
                      </a:r>
                    </a:p>
                  </a:txBody>
                  <a:tcPr marL="82612" marR="82612" marT="38129" marB="38129" anchor="ctr"/>
                </a:tc>
                <a:tc>
                  <a:txBody>
                    <a:bodyPr/>
                    <a:lstStyle/>
                    <a:p>
                      <a:r>
                        <a:rPr lang="en-US" sz="1800">
                          <a:effectLst/>
                        </a:rPr>
                        <a:t>On-time reports about consumed meals from fridges. Breakdown by subscribers and occasional buying</a:t>
                      </a:r>
                    </a:p>
                  </a:txBody>
                  <a:tcPr marL="82612" marR="82612" marT="38129" marB="38129" anchor="ctr"/>
                </a:tc>
                <a:tc>
                  <a:txBody>
                    <a:bodyPr/>
                    <a:lstStyle/>
                    <a:p>
                      <a:r>
                        <a:rPr lang="en-US" sz="1800">
                          <a:effectLst/>
                        </a:rPr>
                        <a:t>3</a:t>
                      </a:r>
                    </a:p>
                  </a:txBody>
                  <a:tcPr marL="82612" marR="82612" marT="38129" marB="38129" anchor="ctr"/>
                </a:tc>
                <a:extLst>
                  <a:ext uri="{0D108BD9-81ED-4DB2-BD59-A6C34878D82A}">
                    <a16:rowId xmlns:a16="http://schemas.microsoft.com/office/drawing/2014/main" val="3621319239"/>
                  </a:ext>
                </a:extLst>
              </a:tr>
              <a:tr h="625312">
                <a:tc>
                  <a:txBody>
                    <a:bodyPr/>
                    <a:lstStyle/>
                    <a:p>
                      <a:r>
                        <a:rPr lang="en-US" sz="1800">
                          <a:effectLst/>
                        </a:rPr>
                        <a:t>4</a:t>
                      </a:r>
                    </a:p>
                  </a:txBody>
                  <a:tcPr marL="82612" marR="82612" marT="38129" marB="38129" anchor="ctr"/>
                </a:tc>
                <a:tc>
                  <a:txBody>
                    <a:bodyPr/>
                    <a:lstStyle/>
                    <a:p>
                      <a:r>
                        <a:rPr lang="en-US" sz="1800">
                          <a:effectLst/>
                        </a:rPr>
                        <a:t>Scheduling system for subscribers, to avoid repetitive operations of ordering</a:t>
                      </a:r>
                    </a:p>
                  </a:txBody>
                  <a:tcPr marL="82612" marR="82612" marT="38129" marB="38129" anchor="ctr"/>
                </a:tc>
                <a:tc>
                  <a:txBody>
                    <a:bodyPr/>
                    <a:lstStyle/>
                    <a:p>
                      <a:r>
                        <a:rPr lang="en-US" sz="1800">
                          <a:effectLst/>
                        </a:rPr>
                        <a:t>1, 3, 4, 5</a:t>
                      </a:r>
                    </a:p>
                  </a:txBody>
                  <a:tcPr marL="82612" marR="82612" marT="38129" marB="38129" anchor="ctr"/>
                </a:tc>
                <a:extLst>
                  <a:ext uri="{0D108BD9-81ED-4DB2-BD59-A6C34878D82A}">
                    <a16:rowId xmlns:a16="http://schemas.microsoft.com/office/drawing/2014/main" val="2220171346"/>
                  </a:ext>
                </a:extLst>
              </a:tr>
              <a:tr h="442294">
                <a:tc>
                  <a:txBody>
                    <a:bodyPr/>
                    <a:lstStyle/>
                    <a:p>
                      <a:r>
                        <a:rPr lang="en-US" sz="1800">
                          <a:effectLst/>
                        </a:rPr>
                        <a:t>5</a:t>
                      </a:r>
                    </a:p>
                  </a:txBody>
                  <a:tcPr marL="82612" marR="82612" marT="38129" marB="38129" anchor="ctr"/>
                </a:tc>
                <a:tc>
                  <a:txBody>
                    <a:bodyPr/>
                    <a:lstStyle/>
                    <a:p>
                      <a:r>
                        <a:rPr lang="en-US" sz="1800">
                          <a:effectLst/>
                        </a:rPr>
                        <a:t>Ability to purchase without registering first</a:t>
                      </a:r>
                    </a:p>
                  </a:txBody>
                  <a:tcPr marL="82612" marR="82612" marT="38129" marB="38129" anchor="ctr"/>
                </a:tc>
                <a:tc>
                  <a:txBody>
                    <a:bodyPr/>
                    <a:lstStyle/>
                    <a:p>
                      <a:r>
                        <a:rPr lang="en-US" sz="1800">
                          <a:effectLst/>
                        </a:rPr>
                        <a:t>1, 4, 5</a:t>
                      </a:r>
                    </a:p>
                  </a:txBody>
                  <a:tcPr marL="82612" marR="82612" marT="38129" marB="38129" anchor="ctr"/>
                </a:tc>
                <a:extLst>
                  <a:ext uri="{0D108BD9-81ED-4DB2-BD59-A6C34878D82A}">
                    <a16:rowId xmlns:a16="http://schemas.microsoft.com/office/drawing/2014/main" val="1509729443"/>
                  </a:ext>
                </a:extLst>
              </a:tr>
              <a:tr h="442294">
                <a:tc>
                  <a:txBody>
                    <a:bodyPr/>
                    <a:lstStyle/>
                    <a:p>
                      <a:r>
                        <a:rPr lang="en-US" sz="1800">
                          <a:effectLst/>
                        </a:rPr>
                        <a:t>6</a:t>
                      </a:r>
                    </a:p>
                  </a:txBody>
                  <a:tcPr marL="82612" marR="82612" marT="38129" marB="38129" anchor="ctr"/>
                </a:tc>
                <a:tc>
                  <a:txBody>
                    <a:bodyPr/>
                    <a:lstStyle/>
                    <a:p>
                      <a:r>
                        <a:rPr lang="en-US" sz="1800">
                          <a:effectLst/>
                        </a:rPr>
                        <a:t>Notification system to inform the user about their orders</a:t>
                      </a:r>
                    </a:p>
                  </a:txBody>
                  <a:tcPr marL="82612" marR="82612" marT="38129" marB="38129" anchor="ctr"/>
                </a:tc>
                <a:tc>
                  <a:txBody>
                    <a:bodyPr/>
                    <a:lstStyle/>
                    <a:p>
                      <a:r>
                        <a:rPr lang="en-US" sz="1800">
                          <a:effectLst/>
                        </a:rPr>
                        <a:t>1, 4, 5</a:t>
                      </a:r>
                    </a:p>
                  </a:txBody>
                  <a:tcPr marL="82612" marR="82612" marT="38129" marB="38129" anchor="ctr"/>
                </a:tc>
                <a:extLst>
                  <a:ext uri="{0D108BD9-81ED-4DB2-BD59-A6C34878D82A}">
                    <a16:rowId xmlns:a16="http://schemas.microsoft.com/office/drawing/2014/main" val="2903430523"/>
                  </a:ext>
                </a:extLst>
              </a:tr>
              <a:tr h="442294">
                <a:tc>
                  <a:txBody>
                    <a:bodyPr/>
                    <a:lstStyle/>
                    <a:p>
                      <a:r>
                        <a:rPr lang="en-US" sz="1800">
                          <a:effectLst/>
                        </a:rPr>
                        <a:t>7</a:t>
                      </a:r>
                    </a:p>
                  </a:txBody>
                  <a:tcPr marL="82612" marR="82612" marT="38129" marB="38129" anchor="ctr"/>
                </a:tc>
                <a:tc>
                  <a:txBody>
                    <a:bodyPr/>
                    <a:lstStyle/>
                    <a:p>
                      <a:r>
                        <a:rPr lang="en-US" sz="1800">
                          <a:effectLst/>
                        </a:rPr>
                        <a:t>Notifications about new loyalty programs and coupons</a:t>
                      </a:r>
                    </a:p>
                  </a:txBody>
                  <a:tcPr marL="82612" marR="82612" marT="38129" marB="38129" anchor="ctr"/>
                </a:tc>
                <a:tc>
                  <a:txBody>
                    <a:bodyPr/>
                    <a:lstStyle/>
                    <a:p>
                      <a:r>
                        <a:rPr lang="en-US" sz="1800">
                          <a:effectLst/>
                        </a:rPr>
                        <a:t>2, 5</a:t>
                      </a:r>
                    </a:p>
                  </a:txBody>
                  <a:tcPr marL="82612" marR="82612" marT="38129" marB="38129" anchor="ctr"/>
                </a:tc>
                <a:extLst>
                  <a:ext uri="{0D108BD9-81ED-4DB2-BD59-A6C34878D82A}">
                    <a16:rowId xmlns:a16="http://schemas.microsoft.com/office/drawing/2014/main" val="385393903"/>
                  </a:ext>
                </a:extLst>
              </a:tr>
              <a:tr h="442294">
                <a:tc>
                  <a:txBody>
                    <a:bodyPr/>
                    <a:lstStyle/>
                    <a:p>
                      <a:r>
                        <a:rPr lang="en-US" sz="1800">
                          <a:effectLst/>
                        </a:rPr>
                        <a:t>8</a:t>
                      </a:r>
                    </a:p>
                  </a:txBody>
                  <a:tcPr marL="82612" marR="82612" marT="38129" marB="38129" anchor="ctr"/>
                </a:tc>
                <a:tc>
                  <a:txBody>
                    <a:bodyPr/>
                    <a:lstStyle/>
                    <a:p>
                      <a:r>
                        <a:rPr lang="en-US" sz="1800">
                          <a:effectLst/>
                        </a:rPr>
                        <a:t>Detailed break down of a meal by components in catalog</a:t>
                      </a:r>
                    </a:p>
                  </a:txBody>
                  <a:tcPr marL="82612" marR="82612" marT="38129" marB="38129" anchor="ctr"/>
                </a:tc>
                <a:tc>
                  <a:txBody>
                    <a:bodyPr/>
                    <a:lstStyle/>
                    <a:p>
                      <a:r>
                        <a:rPr lang="en-US" sz="1800">
                          <a:effectLst/>
                        </a:rPr>
                        <a:t>1, 5, 6</a:t>
                      </a:r>
                    </a:p>
                  </a:txBody>
                  <a:tcPr marL="82612" marR="82612" marT="38129" marB="38129" anchor="ctr"/>
                </a:tc>
                <a:extLst>
                  <a:ext uri="{0D108BD9-81ED-4DB2-BD59-A6C34878D82A}">
                    <a16:rowId xmlns:a16="http://schemas.microsoft.com/office/drawing/2014/main" val="2923634731"/>
                  </a:ext>
                </a:extLst>
              </a:tr>
              <a:tr h="259276">
                <a:tc>
                  <a:txBody>
                    <a:bodyPr/>
                    <a:lstStyle/>
                    <a:p>
                      <a:r>
                        <a:rPr lang="en-US" sz="1800">
                          <a:effectLst/>
                        </a:rPr>
                        <a:t>9</a:t>
                      </a:r>
                    </a:p>
                  </a:txBody>
                  <a:tcPr marL="82612" marR="82612" marT="38129" marB="38129" anchor="ctr"/>
                </a:tc>
                <a:tc>
                  <a:txBody>
                    <a:bodyPr/>
                    <a:lstStyle/>
                    <a:p>
                      <a:r>
                        <a:rPr lang="en-US" sz="1800">
                          <a:effectLst/>
                        </a:rPr>
                        <a:t>Secure payments</a:t>
                      </a:r>
                    </a:p>
                  </a:txBody>
                  <a:tcPr marL="82612" marR="82612" marT="38129" marB="38129" anchor="ctr"/>
                </a:tc>
                <a:tc>
                  <a:txBody>
                    <a:bodyPr/>
                    <a:lstStyle/>
                    <a:p>
                      <a:r>
                        <a:rPr lang="en-US" sz="1800">
                          <a:effectLst/>
                        </a:rPr>
                        <a:t>1, 5</a:t>
                      </a:r>
                    </a:p>
                  </a:txBody>
                  <a:tcPr marL="82612" marR="82612" marT="38129" marB="38129" anchor="ctr"/>
                </a:tc>
                <a:extLst>
                  <a:ext uri="{0D108BD9-81ED-4DB2-BD59-A6C34878D82A}">
                    <a16:rowId xmlns:a16="http://schemas.microsoft.com/office/drawing/2014/main" val="652459733"/>
                  </a:ext>
                </a:extLst>
              </a:tr>
              <a:tr h="442294">
                <a:tc>
                  <a:txBody>
                    <a:bodyPr/>
                    <a:lstStyle/>
                    <a:p>
                      <a:r>
                        <a:rPr lang="en-US" sz="1800">
                          <a:effectLst/>
                        </a:rPr>
                        <a:t>10</a:t>
                      </a:r>
                    </a:p>
                  </a:txBody>
                  <a:tcPr marL="82612" marR="82612" marT="38129" marB="38129" anchor="ctr"/>
                </a:tc>
                <a:tc>
                  <a:txBody>
                    <a:bodyPr/>
                    <a:lstStyle/>
                    <a:p>
                      <a:r>
                        <a:rPr lang="en-US" sz="1800">
                          <a:effectLst/>
                        </a:rPr>
                        <a:t>Maximizing guarantee of a meal picking up by user</a:t>
                      </a:r>
                    </a:p>
                  </a:txBody>
                  <a:tcPr marL="82612" marR="82612" marT="38129" marB="38129" anchor="ctr"/>
                </a:tc>
                <a:tc>
                  <a:txBody>
                    <a:bodyPr/>
                    <a:lstStyle/>
                    <a:p>
                      <a:r>
                        <a:rPr lang="en-US" sz="1800">
                          <a:effectLst/>
                        </a:rPr>
                        <a:t>1, 5</a:t>
                      </a:r>
                    </a:p>
                  </a:txBody>
                  <a:tcPr marL="82612" marR="82612" marT="38129" marB="38129" anchor="ctr"/>
                </a:tc>
                <a:extLst>
                  <a:ext uri="{0D108BD9-81ED-4DB2-BD59-A6C34878D82A}">
                    <a16:rowId xmlns:a16="http://schemas.microsoft.com/office/drawing/2014/main" val="1862023060"/>
                  </a:ext>
                </a:extLst>
              </a:tr>
            </a:tbl>
          </a:graphicData>
        </a:graphic>
      </p:graphicFrame>
      <p:sp>
        <p:nvSpPr>
          <p:cNvPr id="9" name="Arrow: Pentagon 8">
            <a:extLst>
              <a:ext uri="{FF2B5EF4-FFF2-40B4-BE49-F238E27FC236}">
                <a16:creationId xmlns:a16="http://schemas.microsoft.com/office/drawing/2014/main" id="{906E9058-1ACB-4DC3-8506-A6F1CD2DC849}"/>
              </a:ext>
            </a:extLst>
          </p:cNvPr>
          <p:cNvSpPr/>
          <p:nvPr/>
        </p:nvSpPr>
        <p:spPr>
          <a:xfrm>
            <a:off x="0" y="287383"/>
            <a:ext cx="11980707" cy="708181"/>
          </a:xfrm>
          <a:prstGeom prst="homePlate">
            <a:avLst>
              <a:gd name="adj" fmla="val 25664"/>
            </a:avLst>
          </a:prstGeom>
          <a:solidFill>
            <a:srgbClr val="88C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itle 1">
            <a:extLst>
              <a:ext uri="{FF2B5EF4-FFF2-40B4-BE49-F238E27FC236}">
                <a16:creationId xmlns:a16="http://schemas.microsoft.com/office/drawing/2014/main" id="{C06292E6-724C-4E7B-A877-CF0A350F1D59}"/>
              </a:ext>
            </a:extLst>
          </p:cNvPr>
          <p:cNvSpPr>
            <a:spLocks noGrp="1"/>
          </p:cNvSpPr>
          <p:nvPr>
            <p:ph type="title"/>
          </p:nvPr>
        </p:nvSpPr>
        <p:spPr>
          <a:xfrm>
            <a:off x="211293" y="319392"/>
            <a:ext cx="8627907" cy="665022"/>
          </a:xfrm>
        </p:spPr>
        <p:txBody>
          <a:bodyPr>
            <a:normAutofit fontScale="90000"/>
          </a:bodyPr>
          <a:lstStyle/>
          <a:p>
            <a:r>
              <a:rPr lang="en-US">
                <a:solidFill>
                  <a:schemeClr val="bg1"/>
                </a:solidFill>
              </a:rPr>
              <a:t>Significant Architectural Drivers</a:t>
            </a:r>
          </a:p>
        </p:txBody>
      </p:sp>
      <p:pic>
        <p:nvPicPr>
          <p:cNvPr id="11" name="Content Placeholder 6" descr="Chart, sunburst chart&#10;&#10;Description automatically generated">
            <a:extLst>
              <a:ext uri="{FF2B5EF4-FFF2-40B4-BE49-F238E27FC236}">
                <a16:creationId xmlns:a16="http://schemas.microsoft.com/office/drawing/2014/main" id="{9FC840D1-D130-4AF8-95DA-6993C13EC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6731" y="6288667"/>
            <a:ext cx="416707" cy="412042"/>
          </a:xfrm>
          <a:prstGeom prst="rect">
            <a:avLst/>
          </a:prstGeom>
        </p:spPr>
      </p:pic>
      <p:pic>
        <p:nvPicPr>
          <p:cNvPr id="3" name="Audio 2">
            <a:hlinkClick r:id="" action="ppaction://media"/>
            <a:extLst>
              <a:ext uri="{FF2B5EF4-FFF2-40B4-BE49-F238E27FC236}">
                <a16:creationId xmlns:a16="http://schemas.microsoft.com/office/drawing/2014/main" id="{A2753126-8748-4580-9D9E-F4C0C2AF4C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6045011"/>
      </p:ext>
    </p:extLst>
  </p:cSld>
  <p:clrMapOvr>
    <a:masterClrMapping/>
  </p:clrMapOvr>
  <mc:AlternateContent xmlns:mc="http://schemas.openxmlformats.org/markup-compatibility/2006">
    <mc:Choice xmlns:p14="http://schemas.microsoft.com/office/powerpoint/2010/main" Requires="p14">
      <p:transition spd="slow" p14:dur="2000" advTm="11689"/>
    </mc:Choice>
    <mc:Fallback>
      <p:transition spd="slow" advTm="11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7003985B-EC8E-4CEF-9529-8D4C81EF6798}"/>
              </a:ext>
            </a:extLst>
          </p:cNvPr>
          <p:cNvSpPr/>
          <p:nvPr/>
        </p:nvSpPr>
        <p:spPr>
          <a:xfrm>
            <a:off x="-1" y="287383"/>
            <a:ext cx="11980707" cy="708181"/>
          </a:xfrm>
          <a:prstGeom prst="homePlate">
            <a:avLst>
              <a:gd name="adj" fmla="val 25664"/>
            </a:avLst>
          </a:prstGeom>
          <a:solidFill>
            <a:srgbClr val="568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A6975E8-4398-4B84-9F5B-6FDEE4A4F1C2}"/>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Stakeholders</a:t>
            </a:r>
          </a:p>
        </p:txBody>
      </p:sp>
      <p:sp>
        <p:nvSpPr>
          <p:cNvPr id="9" name="TextBox 8">
            <a:extLst>
              <a:ext uri="{FF2B5EF4-FFF2-40B4-BE49-F238E27FC236}">
                <a16:creationId xmlns:a16="http://schemas.microsoft.com/office/drawing/2014/main" id="{67E7E1EC-7410-4079-936E-CF0C2EF264DF}"/>
              </a:ext>
            </a:extLst>
          </p:cNvPr>
          <p:cNvSpPr txBox="1"/>
          <p:nvPr/>
        </p:nvSpPr>
        <p:spPr>
          <a:xfrm>
            <a:off x="901700" y="2063234"/>
            <a:ext cx="3003550" cy="523220"/>
          </a:xfrm>
          <a:prstGeom prst="rect">
            <a:avLst/>
          </a:prstGeom>
          <a:noFill/>
        </p:spPr>
        <p:txBody>
          <a:bodyPr wrap="square">
            <a:spAutoFit/>
          </a:bodyPr>
          <a:lstStyle/>
          <a:p>
            <a:r>
              <a:rPr lang="en-US" sz="2800"/>
              <a:t>Ghost Kitchen</a:t>
            </a:r>
          </a:p>
        </p:txBody>
      </p:sp>
      <p:sp>
        <p:nvSpPr>
          <p:cNvPr id="11" name="TextBox 10">
            <a:extLst>
              <a:ext uri="{FF2B5EF4-FFF2-40B4-BE49-F238E27FC236}">
                <a16:creationId xmlns:a16="http://schemas.microsoft.com/office/drawing/2014/main" id="{B1B8CDB7-1C35-42F6-A18F-2AA41E1FF3BE}"/>
              </a:ext>
            </a:extLst>
          </p:cNvPr>
          <p:cNvSpPr txBox="1"/>
          <p:nvPr/>
        </p:nvSpPr>
        <p:spPr>
          <a:xfrm>
            <a:off x="1949450" y="3222021"/>
            <a:ext cx="2705100" cy="523220"/>
          </a:xfrm>
          <a:prstGeom prst="rect">
            <a:avLst/>
          </a:prstGeom>
          <a:noFill/>
        </p:spPr>
        <p:txBody>
          <a:bodyPr wrap="square">
            <a:spAutoFit/>
          </a:bodyPr>
          <a:lstStyle/>
          <a:p>
            <a:r>
              <a:rPr lang="en-US" sz="2800"/>
              <a:t>Subscribers</a:t>
            </a:r>
          </a:p>
        </p:txBody>
      </p:sp>
      <p:sp>
        <p:nvSpPr>
          <p:cNvPr id="13" name="TextBox 12">
            <a:extLst>
              <a:ext uri="{FF2B5EF4-FFF2-40B4-BE49-F238E27FC236}">
                <a16:creationId xmlns:a16="http://schemas.microsoft.com/office/drawing/2014/main" id="{0DAA86D9-CEE9-4E10-808E-8C995D9AA01A}"/>
              </a:ext>
            </a:extLst>
          </p:cNvPr>
          <p:cNvSpPr txBox="1"/>
          <p:nvPr/>
        </p:nvSpPr>
        <p:spPr>
          <a:xfrm>
            <a:off x="3740150" y="4077031"/>
            <a:ext cx="3054350" cy="523220"/>
          </a:xfrm>
          <a:prstGeom prst="rect">
            <a:avLst/>
          </a:prstGeom>
          <a:noFill/>
        </p:spPr>
        <p:txBody>
          <a:bodyPr wrap="square">
            <a:spAutoFit/>
          </a:bodyPr>
          <a:lstStyle/>
          <a:p>
            <a:r>
              <a:rPr lang="en-US" sz="2800"/>
              <a:t>Known users</a:t>
            </a:r>
          </a:p>
        </p:txBody>
      </p:sp>
      <p:sp>
        <p:nvSpPr>
          <p:cNvPr id="15" name="TextBox 14">
            <a:extLst>
              <a:ext uri="{FF2B5EF4-FFF2-40B4-BE49-F238E27FC236}">
                <a16:creationId xmlns:a16="http://schemas.microsoft.com/office/drawing/2014/main" id="{D7124FC4-4BA1-422B-990C-9192EECEB535}"/>
              </a:ext>
            </a:extLst>
          </p:cNvPr>
          <p:cNvSpPr txBox="1"/>
          <p:nvPr/>
        </p:nvSpPr>
        <p:spPr>
          <a:xfrm>
            <a:off x="1574800" y="5002072"/>
            <a:ext cx="3127375" cy="523220"/>
          </a:xfrm>
          <a:prstGeom prst="rect">
            <a:avLst/>
          </a:prstGeom>
          <a:noFill/>
        </p:spPr>
        <p:txBody>
          <a:bodyPr wrap="square">
            <a:spAutoFit/>
          </a:bodyPr>
          <a:lstStyle/>
          <a:p>
            <a:r>
              <a:rPr lang="en-US" sz="2800"/>
              <a:t>Occasional users</a:t>
            </a:r>
          </a:p>
        </p:txBody>
      </p:sp>
      <p:sp>
        <p:nvSpPr>
          <p:cNvPr id="17" name="TextBox 16">
            <a:extLst>
              <a:ext uri="{FF2B5EF4-FFF2-40B4-BE49-F238E27FC236}">
                <a16:creationId xmlns:a16="http://schemas.microsoft.com/office/drawing/2014/main" id="{B24A3855-EE6F-4E1C-851F-E980321EF65B}"/>
              </a:ext>
            </a:extLst>
          </p:cNvPr>
          <p:cNvSpPr txBox="1"/>
          <p:nvPr/>
        </p:nvSpPr>
        <p:spPr>
          <a:xfrm>
            <a:off x="6372225" y="1801624"/>
            <a:ext cx="1447800" cy="523220"/>
          </a:xfrm>
          <a:prstGeom prst="rect">
            <a:avLst/>
          </a:prstGeom>
          <a:noFill/>
        </p:spPr>
        <p:txBody>
          <a:bodyPr wrap="square">
            <a:spAutoFit/>
          </a:bodyPr>
          <a:lstStyle/>
          <a:p>
            <a:r>
              <a:rPr lang="en-US" sz="2800"/>
              <a:t>Owner</a:t>
            </a:r>
          </a:p>
        </p:txBody>
      </p:sp>
      <p:sp>
        <p:nvSpPr>
          <p:cNvPr id="19" name="TextBox 18">
            <a:extLst>
              <a:ext uri="{FF2B5EF4-FFF2-40B4-BE49-F238E27FC236}">
                <a16:creationId xmlns:a16="http://schemas.microsoft.com/office/drawing/2014/main" id="{3E207E82-ED5C-4068-B2BE-5B76C1A05B23}"/>
              </a:ext>
            </a:extLst>
          </p:cNvPr>
          <p:cNvSpPr txBox="1"/>
          <p:nvPr/>
        </p:nvSpPr>
        <p:spPr>
          <a:xfrm>
            <a:off x="4508500" y="2753302"/>
            <a:ext cx="3492500" cy="523220"/>
          </a:xfrm>
          <a:prstGeom prst="rect">
            <a:avLst/>
          </a:prstGeom>
          <a:noFill/>
        </p:spPr>
        <p:txBody>
          <a:bodyPr wrap="square">
            <a:spAutoFit/>
          </a:bodyPr>
          <a:lstStyle/>
          <a:p>
            <a:r>
              <a:rPr lang="en-US" sz="2800"/>
              <a:t>Nutritionists</a:t>
            </a:r>
          </a:p>
        </p:txBody>
      </p:sp>
      <p:sp>
        <p:nvSpPr>
          <p:cNvPr id="21" name="TextBox 20">
            <a:extLst>
              <a:ext uri="{FF2B5EF4-FFF2-40B4-BE49-F238E27FC236}">
                <a16:creationId xmlns:a16="http://schemas.microsoft.com/office/drawing/2014/main" id="{DA85477F-F89B-4099-99BB-EEC5EC7817E1}"/>
              </a:ext>
            </a:extLst>
          </p:cNvPr>
          <p:cNvSpPr txBox="1"/>
          <p:nvPr/>
        </p:nvSpPr>
        <p:spPr>
          <a:xfrm>
            <a:off x="9034462" y="4242405"/>
            <a:ext cx="3124200" cy="523220"/>
          </a:xfrm>
          <a:prstGeom prst="rect">
            <a:avLst/>
          </a:prstGeom>
          <a:noFill/>
        </p:spPr>
        <p:txBody>
          <a:bodyPr wrap="square">
            <a:spAutoFit/>
          </a:bodyPr>
          <a:lstStyle/>
          <a:p>
            <a:r>
              <a:rPr lang="en-US" sz="2800"/>
              <a:t>Developers</a:t>
            </a:r>
          </a:p>
        </p:txBody>
      </p:sp>
      <p:sp>
        <p:nvSpPr>
          <p:cNvPr id="23" name="TextBox 22">
            <a:extLst>
              <a:ext uri="{FF2B5EF4-FFF2-40B4-BE49-F238E27FC236}">
                <a16:creationId xmlns:a16="http://schemas.microsoft.com/office/drawing/2014/main" id="{FB77091C-6ED4-4712-887E-7D84086DA416}"/>
              </a:ext>
            </a:extLst>
          </p:cNvPr>
          <p:cNvSpPr txBox="1"/>
          <p:nvPr/>
        </p:nvSpPr>
        <p:spPr>
          <a:xfrm>
            <a:off x="7096125" y="3651855"/>
            <a:ext cx="2425700" cy="523220"/>
          </a:xfrm>
          <a:prstGeom prst="rect">
            <a:avLst/>
          </a:prstGeom>
          <a:noFill/>
        </p:spPr>
        <p:txBody>
          <a:bodyPr wrap="square">
            <a:spAutoFit/>
          </a:bodyPr>
          <a:lstStyle/>
          <a:p>
            <a:r>
              <a:rPr lang="en-US" sz="2800"/>
              <a:t>Admins</a:t>
            </a:r>
          </a:p>
        </p:txBody>
      </p:sp>
      <p:sp>
        <p:nvSpPr>
          <p:cNvPr id="25" name="TextBox 24">
            <a:extLst>
              <a:ext uri="{FF2B5EF4-FFF2-40B4-BE49-F238E27FC236}">
                <a16:creationId xmlns:a16="http://schemas.microsoft.com/office/drawing/2014/main" id="{7F92E1D0-40AF-4C29-8F33-1D45304FCD7C}"/>
              </a:ext>
            </a:extLst>
          </p:cNvPr>
          <p:cNvSpPr txBox="1"/>
          <p:nvPr/>
        </p:nvSpPr>
        <p:spPr>
          <a:xfrm>
            <a:off x="7891462" y="5217564"/>
            <a:ext cx="3209925" cy="523220"/>
          </a:xfrm>
          <a:prstGeom prst="rect">
            <a:avLst/>
          </a:prstGeom>
          <a:noFill/>
        </p:spPr>
        <p:txBody>
          <a:bodyPr wrap="square">
            <a:spAutoFit/>
          </a:bodyPr>
          <a:lstStyle/>
          <a:p>
            <a:r>
              <a:rPr lang="en-US" sz="2800"/>
              <a:t>Food suppliers</a:t>
            </a:r>
          </a:p>
        </p:txBody>
      </p:sp>
      <p:sp>
        <p:nvSpPr>
          <p:cNvPr id="27" name="TextBox 26">
            <a:extLst>
              <a:ext uri="{FF2B5EF4-FFF2-40B4-BE49-F238E27FC236}">
                <a16:creationId xmlns:a16="http://schemas.microsoft.com/office/drawing/2014/main" id="{D41C28BE-7305-4FC7-97F9-9594DCECA30D}"/>
              </a:ext>
            </a:extLst>
          </p:cNvPr>
          <p:cNvSpPr txBox="1"/>
          <p:nvPr/>
        </p:nvSpPr>
        <p:spPr>
          <a:xfrm>
            <a:off x="4191000" y="5665652"/>
            <a:ext cx="3810000" cy="523220"/>
          </a:xfrm>
          <a:prstGeom prst="rect">
            <a:avLst/>
          </a:prstGeom>
          <a:noFill/>
        </p:spPr>
        <p:txBody>
          <a:bodyPr wrap="square">
            <a:spAutoFit/>
          </a:bodyPr>
          <a:lstStyle/>
          <a:p>
            <a:r>
              <a:rPr lang="en-US" sz="2800"/>
              <a:t>3rd party kitchens</a:t>
            </a:r>
          </a:p>
        </p:txBody>
      </p:sp>
      <p:sp>
        <p:nvSpPr>
          <p:cNvPr id="29" name="TextBox 28">
            <a:extLst>
              <a:ext uri="{FF2B5EF4-FFF2-40B4-BE49-F238E27FC236}">
                <a16:creationId xmlns:a16="http://schemas.microsoft.com/office/drawing/2014/main" id="{E7B2D8BA-9C2B-4A6E-9768-119DA04EEE7B}"/>
              </a:ext>
            </a:extLst>
          </p:cNvPr>
          <p:cNvSpPr txBox="1"/>
          <p:nvPr/>
        </p:nvSpPr>
        <p:spPr>
          <a:xfrm>
            <a:off x="8716962" y="2137768"/>
            <a:ext cx="2705100" cy="523220"/>
          </a:xfrm>
          <a:prstGeom prst="rect">
            <a:avLst/>
          </a:prstGeom>
          <a:noFill/>
        </p:spPr>
        <p:txBody>
          <a:bodyPr wrap="square">
            <a:spAutoFit/>
          </a:bodyPr>
          <a:lstStyle/>
          <a:p>
            <a:r>
              <a:rPr lang="en-US" sz="2800" err="1"/>
              <a:t>PoS</a:t>
            </a:r>
            <a:r>
              <a:rPr lang="en-US" sz="2800"/>
              <a:t> Admins</a:t>
            </a:r>
          </a:p>
        </p:txBody>
      </p:sp>
      <p:pic>
        <p:nvPicPr>
          <p:cNvPr id="30" name="Content Placeholder 6" descr="Chart, sunburst chart&#10;&#10;Description automatically generated">
            <a:extLst>
              <a:ext uri="{FF2B5EF4-FFF2-40B4-BE49-F238E27FC236}">
                <a16:creationId xmlns:a16="http://schemas.microsoft.com/office/drawing/2014/main" id="{734E77A7-B163-4AD2-989A-B493DF83B29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508591" y="6293677"/>
            <a:ext cx="416707" cy="412042"/>
          </a:xfrm>
        </p:spPr>
      </p:pic>
      <p:pic>
        <p:nvPicPr>
          <p:cNvPr id="10" name="Audio 9">
            <a:hlinkClick r:id="" action="ppaction://media"/>
            <a:extLst>
              <a:ext uri="{FF2B5EF4-FFF2-40B4-BE49-F238E27FC236}">
                <a16:creationId xmlns:a16="http://schemas.microsoft.com/office/drawing/2014/main" id="{07C323A9-D168-4A74-A6DF-BAEDB3E4DE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00073725"/>
      </p:ext>
    </p:extLst>
  </p:cSld>
  <p:clrMapOvr>
    <a:masterClrMapping/>
  </p:clrMapOvr>
  <mc:AlternateContent xmlns:mc="http://schemas.openxmlformats.org/markup-compatibility/2006">
    <mc:Choice xmlns:p14="http://schemas.microsoft.com/office/powerpoint/2010/main" Requires="p14">
      <p:transition spd="slow" p14:dur="2000" advTm="5660"/>
    </mc:Choice>
    <mc:Fallback>
      <p:transition spd="slow" advTm="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750"/>
                                        <p:tgtEl>
                                          <p:spTgt spid="1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750"/>
                                        <p:tgtEl>
                                          <p:spTgt spid="11"/>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750"/>
                                        <p:tgtEl>
                                          <p:spTgt spid="19"/>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750"/>
                                        <p:tgtEl>
                                          <p:spTgt spid="1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750"/>
                                        <p:tgtEl>
                                          <p:spTgt spid="21"/>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0"/>
                </p:tgtEl>
              </p:cMediaNode>
            </p:audio>
          </p:childTnLst>
        </p:cTn>
      </p:par>
    </p:tnLst>
    <p:bldLst>
      <p:bldP spid="9" grpId="0"/>
      <p:bldP spid="11" grpId="0"/>
      <p:bldP spid="13" grpId="0"/>
      <p:bldP spid="15" grpId="0"/>
      <p:bldP spid="17" grpId="0"/>
      <p:bldP spid="19" grpId="0"/>
      <p:bldP spid="21" grpId="0"/>
      <p:bldP spid="23" grpId="0"/>
      <p:bldP spid="25" grpId="0"/>
      <p:bldP spid="2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7003985B-EC8E-4CEF-9529-8D4C81EF6798}"/>
              </a:ext>
            </a:extLst>
          </p:cNvPr>
          <p:cNvSpPr/>
          <p:nvPr/>
        </p:nvSpPr>
        <p:spPr>
          <a:xfrm>
            <a:off x="-1" y="287383"/>
            <a:ext cx="11980707" cy="708181"/>
          </a:xfrm>
          <a:prstGeom prst="homePlate">
            <a:avLst>
              <a:gd name="adj" fmla="val 25664"/>
            </a:avLst>
          </a:prstGeom>
          <a:solidFill>
            <a:srgbClr val="568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A6975E8-4398-4B84-9F5B-6FDEE4A4F1C2}"/>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Stakeholders</a:t>
            </a:r>
          </a:p>
        </p:txBody>
      </p:sp>
      <p:grpSp>
        <p:nvGrpSpPr>
          <p:cNvPr id="3" name="Group 2">
            <a:extLst>
              <a:ext uri="{FF2B5EF4-FFF2-40B4-BE49-F238E27FC236}">
                <a16:creationId xmlns:a16="http://schemas.microsoft.com/office/drawing/2014/main" id="{A068C2A6-B8F1-4C2E-8B8A-F6EBF5438FD9}"/>
              </a:ext>
            </a:extLst>
          </p:cNvPr>
          <p:cNvGrpSpPr/>
          <p:nvPr/>
        </p:nvGrpSpPr>
        <p:grpSpPr>
          <a:xfrm>
            <a:off x="901700" y="1801624"/>
            <a:ext cx="11256962" cy="4387248"/>
            <a:chOff x="901700" y="1801624"/>
            <a:chExt cx="11256962" cy="4387248"/>
          </a:xfrm>
        </p:grpSpPr>
        <p:sp>
          <p:nvSpPr>
            <p:cNvPr id="21" name="TextBox 20">
              <a:extLst>
                <a:ext uri="{FF2B5EF4-FFF2-40B4-BE49-F238E27FC236}">
                  <a16:creationId xmlns:a16="http://schemas.microsoft.com/office/drawing/2014/main" id="{DA85477F-F89B-4099-99BB-EEC5EC7817E1}"/>
                </a:ext>
              </a:extLst>
            </p:cNvPr>
            <p:cNvSpPr txBox="1"/>
            <p:nvPr/>
          </p:nvSpPr>
          <p:spPr>
            <a:xfrm>
              <a:off x="9034462" y="4242405"/>
              <a:ext cx="3124200" cy="523220"/>
            </a:xfrm>
            <a:prstGeom prst="rect">
              <a:avLst/>
            </a:prstGeom>
            <a:noFill/>
          </p:spPr>
          <p:txBody>
            <a:bodyPr wrap="square">
              <a:spAutoFit/>
            </a:bodyPr>
            <a:lstStyle/>
            <a:p>
              <a:r>
                <a:rPr lang="en-US" sz="2800"/>
                <a:t>Developers</a:t>
              </a:r>
            </a:p>
          </p:txBody>
        </p:sp>
        <p:grpSp>
          <p:nvGrpSpPr>
            <p:cNvPr id="2" name="Group 1">
              <a:extLst>
                <a:ext uri="{FF2B5EF4-FFF2-40B4-BE49-F238E27FC236}">
                  <a16:creationId xmlns:a16="http://schemas.microsoft.com/office/drawing/2014/main" id="{FBF507AB-FF9A-4842-A050-2F1421EA0C81}"/>
                </a:ext>
              </a:extLst>
            </p:cNvPr>
            <p:cNvGrpSpPr/>
            <p:nvPr/>
          </p:nvGrpSpPr>
          <p:grpSpPr>
            <a:xfrm>
              <a:off x="901700" y="1801624"/>
              <a:ext cx="10520362" cy="4387248"/>
              <a:chOff x="901700" y="1801624"/>
              <a:chExt cx="10520362" cy="4387248"/>
            </a:xfrm>
          </p:grpSpPr>
          <p:sp>
            <p:nvSpPr>
              <p:cNvPr id="9" name="TextBox 8">
                <a:extLst>
                  <a:ext uri="{FF2B5EF4-FFF2-40B4-BE49-F238E27FC236}">
                    <a16:creationId xmlns:a16="http://schemas.microsoft.com/office/drawing/2014/main" id="{67E7E1EC-7410-4079-936E-CF0C2EF264DF}"/>
                  </a:ext>
                </a:extLst>
              </p:cNvPr>
              <p:cNvSpPr txBox="1"/>
              <p:nvPr/>
            </p:nvSpPr>
            <p:spPr>
              <a:xfrm>
                <a:off x="901700" y="2063234"/>
                <a:ext cx="3003550" cy="523220"/>
              </a:xfrm>
              <a:prstGeom prst="rect">
                <a:avLst/>
              </a:prstGeom>
              <a:noFill/>
            </p:spPr>
            <p:txBody>
              <a:bodyPr wrap="square">
                <a:spAutoFit/>
              </a:bodyPr>
              <a:lstStyle/>
              <a:p>
                <a:r>
                  <a:rPr lang="en-US" sz="2800"/>
                  <a:t>Ghost Kitchen</a:t>
                </a:r>
              </a:p>
            </p:txBody>
          </p:sp>
          <p:sp>
            <p:nvSpPr>
              <p:cNvPr id="11" name="TextBox 10">
                <a:extLst>
                  <a:ext uri="{FF2B5EF4-FFF2-40B4-BE49-F238E27FC236}">
                    <a16:creationId xmlns:a16="http://schemas.microsoft.com/office/drawing/2014/main" id="{B1B8CDB7-1C35-42F6-A18F-2AA41E1FF3BE}"/>
                  </a:ext>
                </a:extLst>
              </p:cNvPr>
              <p:cNvSpPr txBox="1"/>
              <p:nvPr/>
            </p:nvSpPr>
            <p:spPr>
              <a:xfrm>
                <a:off x="1949450" y="3222021"/>
                <a:ext cx="2705100" cy="523220"/>
              </a:xfrm>
              <a:prstGeom prst="rect">
                <a:avLst/>
              </a:prstGeom>
              <a:noFill/>
            </p:spPr>
            <p:txBody>
              <a:bodyPr wrap="square">
                <a:spAutoFit/>
              </a:bodyPr>
              <a:lstStyle/>
              <a:p>
                <a:r>
                  <a:rPr lang="en-US" sz="2800"/>
                  <a:t>Subscribers</a:t>
                </a:r>
              </a:p>
            </p:txBody>
          </p:sp>
          <p:sp>
            <p:nvSpPr>
              <p:cNvPr id="13" name="TextBox 12">
                <a:extLst>
                  <a:ext uri="{FF2B5EF4-FFF2-40B4-BE49-F238E27FC236}">
                    <a16:creationId xmlns:a16="http://schemas.microsoft.com/office/drawing/2014/main" id="{0DAA86D9-CEE9-4E10-808E-8C995D9AA01A}"/>
                  </a:ext>
                </a:extLst>
              </p:cNvPr>
              <p:cNvSpPr txBox="1"/>
              <p:nvPr/>
            </p:nvSpPr>
            <p:spPr>
              <a:xfrm>
                <a:off x="3740150" y="4077031"/>
                <a:ext cx="3054350" cy="523220"/>
              </a:xfrm>
              <a:prstGeom prst="rect">
                <a:avLst/>
              </a:prstGeom>
              <a:noFill/>
            </p:spPr>
            <p:txBody>
              <a:bodyPr wrap="square">
                <a:spAutoFit/>
              </a:bodyPr>
              <a:lstStyle/>
              <a:p>
                <a:r>
                  <a:rPr lang="en-US" sz="2800"/>
                  <a:t>Known users</a:t>
                </a:r>
              </a:p>
            </p:txBody>
          </p:sp>
          <p:sp>
            <p:nvSpPr>
              <p:cNvPr id="15" name="TextBox 14">
                <a:extLst>
                  <a:ext uri="{FF2B5EF4-FFF2-40B4-BE49-F238E27FC236}">
                    <a16:creationId xmlns:a16="http://schemas.microsoft.com/office/drawing/2014/main" id="{D7124FC4-4BA1-422B-990C-9192EECEB535}"/>
                  </a:ext>
                </a:extLst>
              </p:cNvPr>
              <p:cNvSpPr txBox="1"/>
              <p:nvPr/>
            </p:nvSpPr>
            <p:spPr>
              <a:xfrm>
                <a:off x="1574800" y="5002072"/>
                <a:ext cx="3127375" cy="523220"/>
              </a:xfrm>
              <a:prstGeom prst="rect">
                <a:avLst/>
              </a:prstGeom>
              <a:noFill/>
            </p:spPr>
            <p:txBody>
              <a:bodyPr wrap="square">
                <a:spAutoFit/>
              </a:bodyPr>
              <a:lstStyle/>
              <a:p>
                <a:r>
                  <a:rPr lang="en-US" sz="2800"/>
                  <a:t>Occasional users</a:t>
                </a:r>
              </a:p>
            </p:txBody>
          </p:sp>
          <p:sp>
            <p:nvSpPr>
              <p:cNvPr id="17" name="TextBox 16">
                <a:extLst>
                  <a:ext uri="{FF2B5EF4-FFF2-40B4-BE49-F238E27FC236}">
                    <a16:creationId xmlns:a16="http://schemas.microsoft.com/office/drawing/2014/main" id="{B24A3855-EE6F-4E1C-851F-E980321EF65B}"/>
                  </a:ext>
                </a:extLst>
              </p:cNvPr>
              <p:cNvSpPr txBox="1"/>
              <p:nvPr/>
            </p:nvSpPr>
            <p:spPr>
              <a:xfrm>
                <a:off x="6372225" y="1801624"/>
                <a:ext cx="1447800" cy="523220"/>
              </a:xfrm>
              <a:prstGeom prst="rect">
                <a:avLst/>
              </a:prstGeom>
              <a:noFill/>
            </p:spPr>
            <p:txBody>
              <a:bodyPr wrap="square">
                <a:spAutoFit/>
              </a:bodyPr>
              <a:lstStyle/>
              <a:p>
                <a:r>
                  <a:rPr lang="en-US" sz="2800"/>
                  <a:t>Owner</a:t>
                </a:r>
              </a:p>
            </p:txBody>
          </p:sp>
          <p:sp>
            <p:nvSpPr>
              <p:cNvPr id="19" name="TextBox 18">
                <a:extLst>
                  <a:ext uri="{FF2B5EF4-FFF2-40B4-BE49-F238E27FC236}">
                    <a16:creationId xmlns:a16="http://schemas.microsoft.com/office/drawing/2014/main" id="{3E207E82-ED5C-4068-B2BE-5B76C1A05B23}"/>
                  </a:ext>
                </a:extLst>
              </p:cNvPr>
              <p:cNvSpPr txBox="1"/>
              <p:nvPr/>
            </p:nvSpPr>
            <p:spPr>
              <a:xfrm>
                <a:off x="4508500" y="2753302"/>
                <a:ext cx="3492500" cy="523220"/>
              </a:xfrm>
              <a:prstGeom prst="rect">
                <a:avLst/>
              </a:prstGeom>
              <a:noFill/>
            </p:spPr>
            <p:txBody>
              <a:bodyPr wrap="square">
                <a:spAutoFit/>
              </a:bodyPr>
              <a:lstStyle/>
              <a:p>
                <a:r>
                  <a:rPr lang="en-US" sz="2800"/>
                  <a:t>Nutritionists</a:t>
                </a:r>
              </a:p>
            </p:txBody>
          </p:sp>
          <p:sp>
            <p:nvSpPr>
              <p:cNvPr id="23" name="TextBox 22">
                <a:extLst>
                  <a:ext uri="{FF2B5EF4-FFF2-40B4-BE49-F238E27FC236}">
                    <a16:creationId xmlns:a16="http://schemas.microsoft.com/office/drawing/2014/main" id="{FB77091C-6ED4-4712-887E-7D84086DA416}"/>
                  </a:ext>
                </a:extLst>
              </p:cNvPr>
              <p:cNvSpPr txBox="1"/>
              <p:nvPr/>
            </p:nvSpPr>
            <p:spPr>
              <a:xfrm>
                <a:off x="7096125" y="3651855"/>
                <a:ext cx="2425700" cy="523220"/>
              </a:xfrm>
              <a:prstGeom prst="rect">
                <a:avLst/>
              </a:prstGeom>
              <a:noFill/>
            </p:spPr>
            <p:txBody>
              <a:bodyPr wrap="square">
                <a:spAutoFit/>
              </a:bodyPr>
              <a:lstStyle/>
              <a:p>
                <a:r>
                  <a:rPr lang="en-US" sz="2800"/>
                  <a:t>Admins</a:t>
                </a:r>
              </a:p>
            </p:txBody>
          </p:sp>
          <p:sp>
            <p:nvSpPr>
              <p:cNvPr id="25" name="TextBox 24">
                <a:extLst>
                  <a:ext uri="{FF2B5EF4-FFF2-40B4-BE49-F238E27FC236}">
                    <a16:creationId xmlns:a16="http://schemas.microsoft.com/office/drawing/2014/main" id="{7F92E1D0-40AF-4C29-8F33-1D45304FCD7C}"/>
                  </a:ext>
                </a:extLst>
              </p:cNvPr>
              <p:cNvSpPr txBox="1"/>
              <p:nvPr/>
            </p:nvSpPr>
            <p:spPr>
              <a:xfrm>
                <a:off x="7891462" y="5217564"/>
                <a:ext cx="3209925" cy="523220"/>
              </a:xfrm>
              <a:prstGeom prst="rect">
                <a:avLst/>
              </a:prstGeom>
              <a:noFill/>
            </p:spPr>
            <p:txBody>
              <a:bodyPr wrap="square">
                <a:spAutoFit/>
              </a:bodyPr>
              <a:lstStyle/>
              <a:p>
                <a:r>
                  <a:rPr lang="en-US" sz="2800"/>
                  <a:t>Food suppliers</a:t>
                </a:r>
              </a:p>
            </p:txBody>
          </p:sp>
          <p:sp>
            <p:nvSpPr>
              <p:cNvPr id="27" name="TextBox 26">
                <a:extLst>
                  <a:ext uri="{FF2B5EF4-FFF2-40B4-BE49-F238E27FC236}">
                    <a16:creationId xmlns:a16="http://schemas.microsoft.com/office/drawing/2014/main" id="{D41C28BE-7305-4FC7-97F9-9594DCECA30D}"/>
                  </a:ext>
                </a:extLst>
              </p:cNvPr>
              <p:cNvSpPr txBox="1"/>
              <p:nvPr/>
            </p:nvSpPr>
            <p:spPr>
              <a:xfrm>
                <a:off x="4191000" y="5665652"/>
                <a:ext cx="3810000" cy="523220"/>
              </a:xfrm>
              <a:prstGeom prst="rect">
                <a:avLst/>
              </a:prstGeom>
              <a:noFill/>
            </p:spPr>
            <p:txBody>
              <a:bodyPr wrap="square">
                <a:spAutoFit/>
              </a:bodyPr>
              <a:lstStyle/>
              <a:p>
                <a:r>
                  <a:rPr lang="en-US" sz="2800"/>
                  <a:t>3rd party kitchens</a:t>
                </a:r>
              </a:p>
            </p:txBody>
          </p:sp>
          <p:sp>
            <p:nvSpPr>
              <p:cNvPr id="29" name="TextBox 28">
                <a:extLst>
                  <a:ext uri="{FF2B5EF4-FFF2-40B4-BE49-F238E27FC236}">
                    <a16:creationId xmlns:a16="http://schemas.microsoft.com/office/drawing/2014/main" id="{E7B2D8BA-9C2B-4A6E-9768-119DA04EEE7B}"/>
                  </a:ext>
                </a:extLst>
              </p:cNvPr>
              <p:cNvSpPr txBox="1"/>
              <p:nvPr/>
            </p:nvSpPr>
            <p:spPr>
              <a:xfrm>
                <a:off x="8716962" y="2137768"/>
                <a:ext cx="2705100" cy="523220"/>
              </a:xfrm>
              <a:prstGeom prst="rect">
                <a:avLst/>
              </a:prstGeom>
              <a:noFill/>
            </p:spPr>
            <p:txBody>
              <a:bodyPr wrap="square">
                <a:spAutoFit/>
              </a:bodyPr>
              <a:lstStyle/>
              <a:p>
                <a:r>
                  <a:rPr lang="en-US" sz="2800" err="1"/>
                  <a:t>PoS</a:t>
                </a:r>
                <a:r>
                  <a:rPr lang="en-US" sz="2800"/>
                  <a:t> Admins</a:t>
                </a:r>
              </a:p>
            </p:txBody>
          </p:sp>
        </p:grpSp>
      </p:grpSp>
      <p:pic>
        <p:nvPicPr>
          <p:cNvPr id="30" name="Content Placeholder 6" descr="Chart, sunburst chart&#10;&#10;Description automatically generated">
            <a:extLst>
              <a:ext uri="{FF2B5EF4-FFF2-40B4-BE49-F238E27FC236}">
                <a16:creationId xmlns:a16="http://schemas.microsoft.com/office/drawing/2014/main" id="{734E77A7-B163-4AD2-989A-B493DF83B29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08591" y="6293677"/>
            <a:ext cx="416707" cy="412042"/>
          </a:xfrm>
        </p:spPr>
      </p:pic>
      <p:graphicFrame>
        <p:nvGraphicFramePr>
          <p:cNvPr id="5" name="Table 4">
            <a:extLst>
              <a:ext uri="{FF2B5EF4-FFF2-40B4-BE49-F238E27FC236}">
                <a16:creationId xmlns:a16="http://schemas.microsoft.com/office/drawing/2014/main" id="{9235517E-4947-46B5-A70A-635F0345DB27}"/>
              </a:ext>
            </a:extLst>
          </p:cNvPr>
          <p:cNvGraphicFramePr/>
          <p:nvPr>
            <p:extLst>
              <p:ext uri="{D42A27DB-BD31-4B8C-83A1-F6EECF244321}">
                <p14:modId xmlns:p14="http://schemas.microsoft.com/office/powerpoint/2010/main" val="284138821"/>
              </p:ext>
            </p:extLst>
          </p:nvPr>
        </p:nvGraphicFramePr>
        <p:xfrm>
          <a:off x="2623692" y="1064403"/>
          <a:ext cx="7670926" cy="5474205"/>
        </p:xfrm>
        <a:graphic>
          <a:graphicData uri="http://schemas.openxmlformats.org/drawingml/2006/table">
            <a:tbl>
              <a:tblPr firstRow="1">
                <a:tableStyleId>{93296810-A885-4BE3-A3E7-6D5BEEA58F35}</a:tableStyleId>
              </a:tblPr>
              <a:tblGrid>
                <a:gridCol w="3835463">
                  <a:extLst>
                    <a:ext uri="{9D8B030D-6E8A-4147-A177-3AD203B41FA5}">
                      <a16:colId xmlns:a16="http://schemas.microsoft.com/office/drawing/2014/main" val="2215615050"/>
                    </a:ext>
                  </a:extLst>
                </a:gridCol>
                <a:gridCol w="3835463">
                  <a:extLst>
                    <a:ext uri="{9D8B030D-6E8A-4147-A177-3AD203B41FA5}">
                      <a16:colId xmlns:a16="http://schemas.microsoft.com/office/drawing/2014/main" val="3039877476"/>
                    </a:ext>
                  </a:extLst>
                </a:gridCol>
              </a:tblGrid>
              <a:tr h="191879">
                <a:tc>
                  <a:txBody>
                    <a:bodyPr/>
                    <a:lstStyle/>
                    <a:p>
                      <a:pPr algn="l" fontAlgn="ctr">
                        <a:spcBef>
                          <a:spcPts val="0"/>
                        </a:spcBef>
                        <a:spcAft>
                          <a:spcPts val="0"/>
                        </a:spcAft>
                      </a:pPr>
                      <a:r>
                        <a:rPr lang="en-US" sz="800" u="none" strike="noStrike">
                          <a:effectLst/>
                        </a:rPr>
                        <a:t>Stakeholder</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US" sz="800" u="none" strike="noStrike">
                          <a:effectLst/>
                        </a:rPr>
                        <a:t>Concerns</a:t>
                      </a:r>
                      <a:endParaRPr lang="en-US"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107115594"/>
                  </a:ext>
                </a:extLst>
              </a:tr>
              <a:tr h="327325">
                <a:tc>
                  <a:txBody>
                    <a:bodyPr/>
                    <a:lstStyle/>
                    <a:p>
                      <a:pPr algn="l" fontAlgn="ctr">
                        <a:spcBef>
                          <a:spcPts val="0"/>
                        </a:spcBef>
                        <a:spcAft>
                          <a:spcPts val="0"/>
                        </a:spcAft>
                      </a:pPr>
                      <a:r>
                        <a:rPr lang="en-US" sz="800" u="none" strike="noStrike">
                          <a:effectLst/>
                        </a:rPr>
                        <a:t>Ghost Kitchen</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Get information about prepared and delivered meals consuming to predict supply refilment</a:t>
                      </a:r>
                      <a:endParaRPr lang="en-GB" sz="800" b="0" i="0" u="none" strike="noStrike" err="1">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896846352"/>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Get information about on-demand orders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336579977"/>
                  </a:ext>
                </a:extLst>
              </a:tr>
              <a:tr h="191879">
                <a:tc>
                  <a:txBody>
                    <a:bodyPr/>
                    <a:lstStyle/>
                    <a:p>
                      <a:pPr algn="l" fontAlgn="ctr">
                        <a:spcBef>
                          <a:spcPts val="0"/>
                        </a:spcBef>
                        <a:spcAft>
                          <a:spcPts val="0"/>
                        </a:spcAft>
                      </a:pPr>
                      <a:r>
                        <a:rPr lang="en-US" sz="800" u="none" strike="noStrike">
                          <a:effectLst/>
                        </a:rPr>
                        <a:t>Subscribers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Create a menu and getting meals on time</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935514653"/>
                  </a:ext>
                </a:extLst>
              </a:tr>
              <a:tr h="327325">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Get notification about arriving or delayed food to save their time</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4097778440"/>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Be informed about meal ingredients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81883471"/>
                  </a:ext>
                </a:extLst>
              </a:tr>
              <a:tr h="327325">
                <a:tc>
                  <a:txBody>
                    <a:bodyPr/>
                    <a:lstStyle/>
                    <a:p>
                      <a:pPr algn="l" fontAlgn="ctr">
                        <a:spcBef>
                          <a:spcPts val="0"/>
                        </a:spcBef>
                        <a:spcAft>
                          <a:spcPts val="0"/>
                        </a:spcAft>
                      </a:pPr>
                      <a:r>
                        <a:rPr lang="en-US" sz="800" u="none" strike="noStrike">
                          <a:effectLst/>
                        </a:rPr>
                        <a:t>Known users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Browse catalog and buy food with guarantee of getting it when they come to pick it up</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435900246"/>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US" sz="800" u="none" strike="noStrike">
                          <a:effectLst/>
                        </a:rPr>
                        <a:t>Ease of buying process</a:t>
                      </a:r>
                      <a:endParaRPr lang="en-US"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821409016"/>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Be informed about meal ingredients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4097181943"/>
                  </a:ext>
                </a:extLst>
              </a:tr>
              <a:tr h="327325">
                <a:tc>
                  <a:txBody>
                    <a:bodyPr/>
                    <a:lstStyle/>
                    <a:p>
                      <a:pPr algn="l" fontAlgn="ctr">
                        <a:spcBef>
                          <a:spcPts val="0"/>
                        </a:spcBef>
                        <a:spcAft>
                          <a:spcPts val="0"/>
                        </a:spcAft>
                      </a:pPr>
                      <a:r>
                        <a:rPr lang="en-US" sz="800" u="none" strike="noStrike">
                          <a:effectLst/>
                        </a:rPr>
                        <a:t>Occasional users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Visually select a meal, get info about it and pay in the most convinient way at same time</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97936954"/>
                  </a:ext>
                </a:extLst>
              </a:tr>
              <a:tr h="191879">
                <a:tc>
                  <a:txBody>
                    <a:bodyPr/>
                    <a:lstStyle/>
                    <a:p>
                      <a:pPr algn="l" fontAlgn="ctr">
                        <a:spcBef>
                          <a:spcPts val="0"/>
                        </a:spcBef>
                        <a:spcAft>
                          <a:spcPts val="0"/>
                        </a:spcAft>
                      </a:pPr>
                      <a:r>
                        <a:rPr lang="en-US" sz="800" u="none" strike="noStrike">
                          <a:effectLst/>
                        </a:rPr>
                        <a:t>Owner</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Attract all type of users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330435063"/>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Improve quality of provided food and service</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075446168"/>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US" sz="800" u="none" strike="noStrike">
                          <a:effectLst/>
                        </a:rPr>
                        <a:t>Information about users preferences</a:t>
                      </a:r>
                      <a:endParaRPr lang="en-US"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701975052"/>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US" sz="800" u="none" strike="noStrike">
                          <a:effectLst/>
                        </a:rPr>
                        <a:t>Support for accounting system</a:t>
                      </a:r>
                      <a:endParaRPr lang="en-US"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928877477"/>
                  </a:ext>
                </a:extLst>
              </a:tr>
              <a:tr h="191879">
                <a:tc>
                  <a:txBody>
                    <a:bodyPr/>
                    <a:lstStyle/>
                    <a:p>
                      <a:pPr algn="l" fontAlgn="ctr">
                        <a:spcBef>
                          <a:spcPts val="0"/>
                        </a:spcBef>
                        <a:spcAft>
                          <a:spcPts val="0"/>
                        </a:spcAft>
                      </a:pPr>
                      <a:r>
                        <a:rPr lang="en-US" sz="800" u="none" strike="noStrike">
                          <a:effectLst/>
                        </a:rPr>
                        <a:t>Nutritionists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Search in catalog by specific components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4023415424"/>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Calculation % of fats\carbs\vitamins...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11361471"/>
                  </a:ext>
                </a:extLst>
              </a:tr>
              <a:tr h="191879">
                <a:tc>
                  <a:txBody>
                    <a:bodyPr/>
                    <a:lstStyle/>
                    <a:p>
                      <a:pPr algn="l" fontAlgn="ctr">
                        <a:spcBef>
                          <a:spcPts val="0"/>
                        </a:spcBef>
                        <a:spcAft>
                          <a:spcPts val="0"/>
                        </a:spcAft>
                      </a:pPr>
                      <a:r>
                        <a:rPr lang="en-US" sz="800" u="none" strike="noStrike">
                          <a:effectLst/>
                        </a:rPr>
                        <a:t>Developers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Ease of maintaining and developing the system</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583135929"/>
                  </a:ext>
                </a:extLst>
              </a:tr>
              <a:tr h="191879">
                <a:tc>
                  <a:txBody>
                    <a:bodyPr/>
                    <a:lstStyle/>
                    <a:p>
                      <a:pPr algn="l" fontAlgn="ctr">
                        <a:spcBef>
                          <a:spcPts val="0"/>
                        </a:spcBef>
                        <a:spcAft>
                          <a:spcPts val="0"/>
                        </a:spcAft>
                      </a:pPr>
                      <a:r>
                        <a:rPr lang="en-US" sz="800" u="none" strike="noStrike">
                          <a:effectLst/>
                        </a:rPr>
                        <a:t>Admins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US" sz="800" u="none" strike="noStrike">
                          <a:effectLst/>
                        </a:rPr>
                        <a:t>Ease of monitoring</a:t>
                      </a:r>
                      <a:endParaRPr lang="en-US"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751313378"/>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Ease of configuration and scaling</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787899357"/>
                  </a:ext>
                </a:extLst>
              </a:tr>
              <a:tr h="191879">
                <a:tc>
                  <a:txBody>
                    <a:bodyPr/>
                    <a:lstStyle/>
                    <a:p>
                      <a:pPr algn="l" fontAlgn="ctr">
                        <a:spcBef>
                          <a:spcPts val="0"/>
                        </a:spcBef>
                        <a:spcAft>
                          <a:spcPts val="0"/>
                        </a:spcAft>
                      </a:pPr>
                      <a:r>
                        <a:rPr lang="en-US" sz="800" u="none" strike="noStrike">
                          <a:effectLst/>
                        </a:rPr>
                        <a:t>Food suppliers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Predicted plan of purchases and delivery</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3860616194"/>
                  </a:ext>
                </a:extLst>
              </a:tr>
              <a:tr h="191879">
                <a:tc>
                  <a:txBody>
                    <a:bodyPr/>
                    <a:lstStyle/>
                    <a:p>
                      <a:pPr algn="l" fontAlgn="ctr">
                        <a:spcBef>
                          <a:spcPts val="0"/>
                        </a:spcBef>
                        <a:spcAft>
                          <a:spcPts val="0"/>
                        </a:spcAft>
                      </a:pPr>
                      <a:r>
                        <a:rPr lang="en-US" sz="800" u="none" strike="noStrike">
                          <a:effectLst/>
                        </a:rPr>
                        <a:t>3rd party kitchens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Same as for Ghost Kitchen</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038868847"/>
                  </a:ext>
                </a:extLst>
              </a:tr>
              <a:tr h="327325">
                <a:tc>
                  <a:txBody>
                    <a:bodyPr/>
                    <a:lstStyle/>
                    <a:p>
                      <a:pPr algn="l" fontAlgn="ctr">
                        <a:spcBef>
                          <a:spcPts val="0"/>
                        </a:spcBef>
                        <a:spcAft>
                          <a:spcPts val="0"/>
                        </a:spcAft>
                      </a:pPr>
                      <a:r>
                        <a:rPr lang="en-US" sz="800" u="none" strike="noStrike">
                          <a:effectLst/>
                        </a:rPr>
                        <a:t>PoS Admins</a:t>
                      </a: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Only meals from fridges installed locally should be visible in the App</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837171565"/>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Ease access to a meal ingredients and allergens</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120514241"/>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Ease of registration selling operation</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1563935660"/>
                  </a:ext>
                </a:extLst>
              </a:tr>
              <a:tr h="191879">
                <a:tc>
                  <a:txBody>
                    <a:bodyPr/>
                    <a:lstStyle/>
                    <a:p>
                      <a:pPr algn="l" fontAlgn="ctr">
                        <a:spcBef>
                          <a:spcPts val="0"/>
                        </a:spcBef>
                        <a:spcAft>
                          <a:spcPts val="0"/>
                        </a:spcAft>
                      </a:pPr>
                      <a:endParaRPr lang="en-US" sz="800" b="0" i="0" u="none" strike="noStrike">
                        <a:effectLst/>
                        <a:latin typeface="Arial" panose="020B0604020202020204" pitchFamily="34" charset="0"/>
                      </a:endParaRPr>
                    </a:p>
                  </a:txBody>
                  <a:tcPr marL="56505" marR="56505" marT="26079" marB="26079" anchor="ctr"/>
                </a:tc>
                <a:tc>
                  <a:txBody>
                    <a:bodyPr/>
                    <a:lstStyle/>
                    <a:p>
                      <a:pPr algn="l" fontAlgn="ctr">
                        <a:spcBef>
                          <a:spcPts val="0"/>
                        </a:spcBef>
                        <a:spcAft>
                          <a:spcPts val="0"/>
                        </a:spcAft>
                      </a:pPr>
                      <a:r>
                        <a:rPr lang="en-GB" sz="800" u="none" strike="noStrike">
                          <a:effectLst/>
                        </a:rPr>
                        <a:t>Automatic report generation about selling activity</a:t>
                      </a:r>
                      <a:endParaRPr lang="en-GB" sz="800" b="0" i="0" u="none" strike="noStrike">
                        <a:effectLst/>
                        <a:latin typeface="Arial" panose="020B0604020202020204" pitchFamily="34" charset="0"/>
                      </a:endParaRPr>
                    </a:p>
                  </a:txBody>
                  <a:tcPr marL="56505" marR="56505" marT="26079" marB="26079" anchor="ctr"/>
                </a:tc>
                <a:extLst>
                  <a:ext uri="{0D108BD9-81ED-4DB2-BD59-A6C34878D82A}">
                    <a16:rowId xmlns:a16="http://schemas.microsoft.com/office/drawing/2014/main" val="219484382"/>
                  </a:ext>
                </a:extLst>
              </a:tr>
            </a:tbl>
          </a:graphicData>
        </a:graphic>
      </p:graphicFrame>
      <p:pic>
        <p:nvPicPr>
          <p:cNvPr id="10" name="Audio 9">
            <a:hlinkClick r:id="" action="ppaction://media"/>
            <a:extLst>
              <a:ext uri="{FF2B5EF4-FFF2-40B4-BE49-F238E27FC236}">
                <a16:creationId xmlns:a16="http://schemas.microsoft.com/office/drawing/2014/main" id="{C25F3D89-9C15-4995-AE3D-E9102E23D7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3782056"/>
      </p:ext>
    </p:extLst>
  </p:cSld>
  <p:clrMapOvr>
    <a:masterClrMapping/>
  </p:clrMapOvr>
  <mc:AlternateContent xmlns:mc="http://schemas.openxmlformats.org/markup-compatibility/2006">
    <mc:Choice xmlns:p14="http://schemas.microsoft.com/office/powerpoint/2010/main" Requires="p14">
      <p:transition spd="slow" p14:dur="2000" advTm="2245"/>
    </mc:Choice>
    <mc:Fallback>
      <p:transition spd="slow" advTm="2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xit" presetSubtype="8" fill="hold" nodeType="withEffect">
                                  <p:stCondLst>
                                    <p:cond delay="0"/>
                                  </p:stCondLst>
                                  <p:childTnLst>
                                    <p:anim calcmode="lin" valueType="num">
                                      <p:cBhvr additive="base">
                                        <p:cTn id="8" dur="500"/>
                                        <p:tgtEl>
                                          <p:spTgt spid="3"/>
                                        </p:tgtEl>
                                        <p:attrNameLst>
                                          <p:attrName>ppt_x</p:attrName>
                                        </p:attrNameLst>
                                      </p:cBhvr>
                                      <p:tavLst>
                                        <p:tav tm="0">
                                          <p:val>
                                            <p:strVal val="ppt_x"/>
                                          </p:val>
                                        </p:tav>
                                        <p:tav tm="100000">
                                          <p:val>
                                            <p:strVal val="0-ppt_w/2"/>
                                          </p:val>
                                        </p:tav>
                                      </p:tavLst>
                                    </p:anim>
                                    <p:anim calcmode="lin" valueType="num">
                                      <p:cBhvr additive="base">
                                        <p:cTn id="9" dur="500"/>
                                        <p:tgtEl>
                                          <p:spTgt spid="3"/>
                                        </p:tgtEl>
                                        <p:attrNameLst>
                                          <p:attrName>ppt_y</p:attrName>
                                        </p:attrNameLst>
                                      </p:cBhvr>
                                      <p:tavLst>
                                        <p:tav tm="0">
                                          <p:val>
                                            <p:strVal val="ppt_y"/>
                                          </p:val>
                                        </p:tav>
                                        <p:tav tm="100000">
                                          <p:val>
                                            <p:strVal val="ppt_y"/>
                                          </p:val>
                                        </p:tav>
                                      </p:tavLst>
                                    </p:anim>
                                    <p:set>
                                      <p:cBhvr>
                                        <p:cTn id="10" dur="1" fill="hold">
                                          <p:stCondLst>
                                            <p:cond delay="499"/>
                                          </p:stCondLst>
                                        </p:cTn>
                                        <p:tgtEl>
                                          <p:spTgt spid="3"/>
                                        </p:tgtEl>
                                        <p:attrNameLst>
                                          <p:attrName>style.visibility</p:attrName>
                                        </p:attrNameLst>
                                      </p:cBhvr>
                                      <p:to>
                                        <p:strVal val="hidden"/>
                                      </p:to>
                                    </p:set>
                                  </p:childTnLst>
                                </p:cTn>
                              </p:par>
                              <p:par>
                                <p:cTn id="11" presetID="2" presetClass="entr" presetSubtype="2"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77EBA-F6CB-4125-9C3C-B45EFDB6BA21}"/>
              </a:ext>
            </a:extLst>
          </p:cNvPr>
          <p:cNvPicPr>
            <a:picLocks noChangeAspect="1"/>
          </p:cNvPicPr>
          <p:nvPr/>
        </p:nvPicPr>
        <p:blipFill>
          <a:blip r:embed="rId6"/>
          <a:stretch>
            <a:fillRect/>
          </a:stretch>
        </p:blipFill>
        <p:spPr>
          <a:xfrm>
            <a:off x="539579" y="1795545"/>
            <a:ext cx="6639590" cy="3817765"/>
          </a:xfrm>
          <a:prstGeom prst="rect">
            <a:avLst/>
          </a:prstGeom>
        </p:spPr>
      </p:pic>
      <p:sp>
        <p:nvSpPr>
          <p:cNvPr id="8" name="TextBox 7">
            <a:extLst>
              <a:ext uri="{FF2B5EF4-FFF2-40B4-BE49-F238E27FC236}">
                <a16:creationId xmlns:a16="http://schemas.microsoft.com/office/drawing/2014/main" id="{6F3501EC-D5D2-4AC5-8E17-54A3430A9E9D}"/>
              </a:ext>
            </a:extLst>
          </p:cNvPr>
          <p:cNvSpPr txBox="1"/>
          <p:nvPr/>
        </p:nvSpPr>
        <p:spPr>
          <a:xfrm>
            <a:off x="211293" y="933614"/>
            <a:ext cx="3134128" cy="400110"/>
          </a:xfrm>
          <a:prstGeom prst="rect">
            <a:avLst/>
          </a:prstGeom>
          <a:noFill/>
        </p:spPr>
        <p:txBody>
          <a:bodyPr wrap="none" rtlCol="0">
            <a:spAutoFit/>
          </a:bodyPr>
          <a:lstStyle/>
          <a:p>
            <a:r>
              <a:rPr lang="en-US" sz="2000">
                <a:solidFill>
                  <a:srgbClr val="00B0F0"/>
                </a:solidFill>
              </a:rPr>
              <a:t>STRATEGIC DOMAIN DESIGN</a:t>
            </a:r>
          </a:p>
        </p:txBody>
      </p:sp>
      <p:sp>
        <p:nvSpPr>
          <p:cNvPr id="10" name="Arrow: Pentagon 9">
            <a:extLst>
              <a:ext uri="{FF2B5EF4-FFF2-40B4-BE49-F238E27FC236}">
                <a16:creationId xmlns:a16="http://schemas.microsoft.com/office/drawing/2014/main" id="{8D5B40D5-D31E-4495-A733-5323A6B1D18C}"/>
              </a:ext>
            </a:extLst>
          </p:cNvPr>
          <p:cNvSpPr/>
          <p:nvPr/>
        </p:nvSpPr>
        <p:spPr>
          <a:xfrm>
            <a:off x="0" y="287383"/>
            <a:ext cx="4832350" cy="708181"/>
          </a:xfrm>
          <a:prstGeom prst="homePlate">
            <a:avLst>
              <a:gd name="adj" fmla="val 2566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6638269-851F-482B-8F68-3898CDB1E078}"/>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Solution overview</a:t>
            </a:r>
          </a:p>
        </p:txBody>
      </p:sp>
      <p:pic>
        <p:nvPicPr>
          <p:cNvPr id="12" name="Content Placeholder 6" descr="Chart, sunburst chart&#10;&#10;Description automatically generated">
            <a:extLst>
              <a:ext uri="{FF2B5EF4-FFF2-40B4-BE49-F238E27FC236}">
                <a16:creationId xmlns:a16="http://schemas.microsoft.com/office/drawing/2014/main" id="{88DD9F7D-8EFC-498E-A79A-CD6D2DB3CB1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1508591" y="6293677"/>
            <a:ext cx="416707" cy="412042"/>
          </a:xfrm>
        </p:spPr>
      </p:pic>
      <p:sp>
        <p:nvSpPr>
          <p:cNvPr id="13" name="TextBox 12">
            <a:extLst>
              <a:ext uri="{FF2B5EF4-FFF2-40B4-BE49-F238E27FC236}">
                <a16:creationId xmlns:a16="http://schemas.microsoft.com/office/drawing/2014/main" id="{13859E64-9E11-417E-8DD2-604E57E90539}"/>
              </a:ext>
            </a:extLst>
          </p:cNvPr>
          <p:cNvSpPr txBox="1"/>
          <p:nvPr/>
        </p:nvSpPr>
        <p:spPr>
          <a:xfrm>
            <a:off x="7343775" y="2085975"/>
            <a:ext cx="4409862" cy="2031325"/>
          </a:xfrm>
          <a:prstGeom prst="rect">
            <a:avLst/>
          </a:prstGeom>
          <a:noFill/>
        </p:spPr>
        <p:txBody>
          <a:bodyPr wrap="none" rtlCol="0">
            <a:spAutoFit/>
          </a:bodyPr>
          <a:lstStyle/>
          <a:p>
            <a:r>
              <a:rPr lang="en-US"/>
              <a:t>Categorization by Core, Generic and Support </a:t>
            </a:r>
            <a:br>
              <a:rPr lang="en-US"/>
            </a:br>
            <a:r>
              <a:rPr lang="en-US"/>
              <a:t>helps identify subdomains and prioritize </a:t>
            </a:r>
            <a:br>
              <a:rPr lang="en-US"/>
            </a:br>
            <a:r>
              <a:rPr lang="en-US"/>
              <a:t>development efforts.</a:t>
            </a:r>
          </a:p>
          <a:p>
            <a:endParaRPr lang="en-US"/>
          </a:p>
          <a:p>
            <a:r>
              <a:rPr lang="en-US"/>
              <a:t>Core – custom made software</a:t>
            </a:r>
          </a:p>
          <a:p>
            <a:r>
              <a:rPr lang="en-US"/>
              <a:t>Support – buy and customize </a:t>
            </a:r>
          </a:p>
          <a:p>
            <a:r>
              <a:rPr lang="en-US"/>
              <a:t>Generic – buy </a:t>
            </a:r>
          </a:p>
        </p:txBody>
      </p:sp>
      <p:pic>
        <p:nvPicPr>
          <p:cNvPr id="3" name="Audio 2">
            <a:hlinkClick r:id="" action="ppaction://media"/>
            <a:extLst>
              <a:ext uri="{FF2B5EF4-FFF2-40B4-BE49-F238E27FC236}">
                <a16:creationId xmlns:a16="http://schemas.microsoft.com/office/drawing/2014/main" id="{47244A0C-2D23-46AA-BE30-A3DC95B6DDB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23209097"/>
      </p:ext>
    </p:extLst>
  </p:cSld>
  <p:clrMapOvr>
    <a:masterClrMapping/>
  </p:clrMapOvr>
  <mc:AlternateContent xmlns:mc="http://schemas.openxmlformats.org/markup-compatibility/2006">
    <mc:Choice xmlns:p14="http://schemas.microsoft.com/office/powerpoint/2010/main" Requires="p14">
      <p:transition spd="slow" p14:dur="2000" advTm="13343"/>
    </mc:Choice>
    <mc:Fallback>
      <p:transition spd="slow" advTm="1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8EF72F-6C4F-43AA-8144-95FB903EC0C4}"/>
              </a:ext>
            </a:extLst>
          </p:cNvPr>
          <p:cNvPicPr>
            <a:picLocks noChangeAspect="1"/>
          </p:cNvPicPr>
          <p:nvPr/>
        </p:nvPicPr>
        <p:blipFill>
          <a:blip r:embed="rId6"/>
          <a:stretch>
            <a:fillRect/>
          </a:stretch>
        </p:blipFill>
        <p:spPr>
          <a:xfrm>
            <a:off x="1054100" y="1182254"/>
            <a:ext cx="9249480" cy="5675746"/>
          </a:xfrm>
          <a:prstGeom prst="rect">
            <a:avLst/>
          </a:prstGeom>
        </p:spPr>
      </p:pic>
      <p:sp>
        <p:nvSpPr>
          <p:cNvPr id="9" name="Arrow: Pentagon 8">
            <a:extLst>
              <a:ext uri="{FF2B5EF4-FFF2-40B4-BE49-F238E27FC236}">
                <a16:creationId xmlns:a16="http://schemas.microsoft.com/office/drawing/2014/main" id="{0E3080FC-84AE-4855-84B3-82A32B409AC7}"/>
              </a:ext>
            </a:extLst>
          </p:cNvPr>
          <p:cNvSpPr/>
          <p:nvPr/>
        </p:nvSpPr>
        <p:spPr>
          <a:xfrm>
            <a:off x="0" y="287383"/>
            <a:ext cx="8642350" cy="708181"/>
          </a:xfrm>
          <a:prstGeom prst="homePlate">
            <a:avLst>
              <a:gd name="adj" fmla="val 2566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9D53385-8088-4D31-8995-080F1F380AC6}"/>
              </a:ext>
            </a:extLst>
          </p:cNvPr>
          <p:cNvSpPr txBox="1">
            <a:spLocks/>
          </p:cNvSpPr>
          <p:nvPr/>
        </p:nvSpPr>
        <p:spPr>
          <a:xfrm>
            <a:off x="211293" y="319392"/>
            <a:ext cx="10515600" cy="66502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Solution overview</a:t>
            </a:r>
          </a:p>
        </p:txBody>
      </p:sp>
      <p:sp>
        <p:nvSpPr>
          <p:cNvPr id="11" name="TextBox 10">
            <a:extLst>
              <a:ext uri="{FF2B5EF4-FFF2-40B4-BE49-F238E27FC236}">
                <a16:creationId xmlns:a16="http://schemas.microsoft.com/office/drawing/2014/main" id="{278AF33E-FE1E-4B2D-B753-E664267D5515}"/>
              </a:ext>
            </a:extLst>
          </p:cNvPr>
          <p:cNvSpPr txBox="1"/>
          <p:nvPr/>
        </p:nvSpPr>
        <p:spPr>
          <a:xfrm>
            <a:off x="211293" y="933614"/>
            <a:ext cx="2434962" cy="400110"/>
          </a:xfrm>
          <a:prstGeom prst="rect">
            <a:avLst/>
          </a:prstGeom>
          <a:noFill/>
        </p:spPr>
        <p:txBody>
          <a:bodyPr wrap="none" rtlCol="0">
            <a:spAutoFit/>
          </a:bodyPr>
          <a:lstStyle/>
          <a:p>
            <a:r>
              <a:rPr lang="en-US" sz="2000">
                <a:solidFill>
                  <a:srgbClr val="00B0F0"/>
                </a:solidFill>
              </a:rPr>
              <a:t>CONCEPTUAL DESIGN</a:t>
            </a:r>
          </a:p>
        </p:txBody>
      </p:sp>
      <p:pic>
        <p:nvPicPr>
          <p:cNvPr id="12" name="Content Placeholder 6" descr="Chart, sunburst chart&#10;&#10;Description automatically generated">
            <a:extLst>
              <a:ext uri="{FF2B5EF4-FFF2-40B4-BE49-F238E27FC236}">
                <a16:creationId xmlns:a16="http://schemas.microsoft.com/office/drawing/2014/main" id="{7D7061C6-2C0A-462F-841F-FA8B8860A01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1508591" y="6293677"/>
            <a:ext cx="416707" cy="412042"/>
          </a:xfrm>
        </p:spPr>
      </p:pic>
      <p:grpSp>
        <p:nvGrpSpPr>
          <p:cNvPr id="41" name="Group 40">
            <a:extLst>
              <a:ext uri="{FF2B5EF4-FFF2-40B4-BE49-F238E27FC236}">
                <a16:creationId xmlns:a16="http://schemas.microsoft.com/office/drawing/2014/main" id="{59435E8B-EEA2-4D94-B5C8-843C6D1FCE9B}"/>
              </a:ext>
            </a:extLst>
          </p:cNvPr>
          <p:cNvGrpSpPr/>
          <p:nvPr/>
        </p:nvGrpSpPr>
        <p:grpSpPr>
          <a:xfrm>
            <a:off x="1852613" y="2654005"/>
            <a:ext cx="8136527" cy="3197580"/>
            <a:chOff x="1852613" y="2654005"/>
            <a:chExt cx="8136527" cy="3197580"/>
          </a:xfrm>
        </p:grpSpPr>
        <p:sp>
          <p:nvSpPr>
            <p:cNvPr id="7" name="Rectangle 6">
              <a:extLst>
                <a:ext uri="{FF2B5EF4-FFF2-40B4-BE49-F238E27FC236}">
                  <a16:creationId xmlns:a16="http://schemas.microsoft.com/office/drawing/2014/main" id="{D390B361-E81B-4D0B-839D-291DCBBDADFE}"/>
                </a:ext>
              </a:extLst>
            </p:cNvPr>
            <p:cNvSpPr/>
            <p:nvPr/>
          </p:nvSpPr>
          <p:spPr>
            <a:xfrm>
              <a:off x="7082111" y="2654005"/>
              <a:ext cx="1200150"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9E8EA6-A175-4AA3-8CEC-6D13F4360020}"/>
                </a:ext>
              </a:extLst>
            </p:cNvPr>
            <p:cNvSpPr/>
            <p:nvPr/>
          </p:nvSpPr>
          <p:spPr>
            <a:xfrm>
              <a:off x="8788990" y="2654005"/>
              <a:ext cx="1200150"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8C851D-4025-4562-B483-8DCB1053169D}"/>
                </a:ext>
              </a:extLst>
            </p:cNvPr>
            <p:cNvSpPr/>
            <p:nvPr/>
          </p:nvSpPr>
          <p:spPr>
            <a:xfrm>
              <a:off x="7082111" y="3775611"/>
              <a:ext cx="1200150"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DD4907-9A42-470B-B8D7-E80D196119F1}"/>
                </a:ext>
              </a:extLst>
            </p:cNvPr>
            <p:cNvSpPr/>
            <p:nvPr/>
          </p:nvSpPr>
          <p:spPr>
            <a:xfrm>
              <a:off x="1852613" y="4524548"/>
              <a:ext cx="1200150"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BAE04C-9098-4BE5-9B8A-F1A51679F1E4}"/>
                </a:ext>
              </a:extLst>
            </p:cNvPr>
            <p:cNvSpPr/>
            <p:nvPr/>
          </p:nvSpPr>
          <p:spPr>
            <a:xfrm>
              <a:off x="8788990" y="5482491"/>
              <a:ext cx="1200150"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8D21611-7545-4509-B0E2-2B4F2D273DF1}"/>
                </a:ext>
              </a:extLst>
            </p:cNvPr>
            <p:cNvCxnSpPr/>
            <p:nvPr/>
          </p:nvCxnSpPr>
          <p:spPr>
            <a:xfrm>
              <a:off x="8282261" y="2838552"/>
              <a:ext cx="5067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3C0AD5-9A7E-455A-BCD4-554390476BCE}"/>
                </a:ext>
              </a:extLst>
            </p:cNvPr>
            <p:cNvCxnSpPr>
              <a:cxnSpLocks/>
              <a:stCxn id="7" idx="2"/>
              <a:endCxn id="13" idx="0"/>
            </p:cNvCxnSpPr>
            <p:nvPr/>
          </p:nvCxnSpPr>
          <p:spPr>
            <a:xfrm>
              <a:off x="7682186" y="3023099"/>
              <a:ext cx="0" cy="7525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DCD65D-630B-4808-9B83-A528EA98BE8C}"/>
                </a:ext>
              </a:extLst>
            </p:cNvPr>
            <p:cNvCxnSpPr>
              <a:cxnSpLocks/>
            </p:cNvCxnSpPr>
            <p:nvPr/>
          </p:nvCxnSpPr>
          <p:spPr>
            <a:xfrm>
              <a:off x="3052763" y="4716137"/>
              <a:ext cx="4480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1EF3289-4B5D-49E4-8A62-966EFEA31C0F}"/>
                </a:ext>
              </a:extLst>
            </p:cNvPr>
            <p:cNvSpPr/>
            <p:nvPr/>
          </p:nvSpPr>
          <p:spPr>
            <a:xfrm>
              <a:off x="3500846" y="4524548"/>
              <a:ext cx="979714"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43DA0E-7FF0-4642-B251-C461F64A25AC}"/>
                </a:ext>
              </a:extLst>
            </p:cNvPr>
            <p:cNvSpPr/>
            <p:nvPr/>
          </p:nvSpPr>
          <p:spPr>
            <a:xfrm>
              <a:off x="4942784" y="4524548"/>
              <a:ext cx="1188049"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6278CAA-0990-46AE-A5C8-5150039DE65E}"/>
                </a:ext>
              </a:extLst>
            </p:cNvPr>
            <p:cNvSpPr/>
            <p:nvPr/>
          </p:nvSpPr>
          <p:spPr>
            <a:xfrm>
              <a:off x="4942784" y="5482491"/>
              <a:ext cx="1188049" cy="369094"/>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700D8D4-E157-439F-9A45-53DC525F6F77}"/>
                </a:ext>
              </a:extLst>
            </p:cNvPr>
            <p:cNvCxnSpPr>
              <a:cxnSpLocks/>
            </p:cNvCxnSpPr>
            <p:nvPr/>
          </p:nvCxnSpPr>
          <p:spPr>
            <a:xfrm>
              <a:off x="4494701" y="4716137"/>
              <a:ext cx="4480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DD23FB-B642-4D8C-89A5-2FD50C332F99}"/>
                </a:ext>
              </a:extLst>
            </p:cNvPr>
            <p:cNvCxnSpPr>
              <a:cxnSpLocks/>
            </p:cNvCxnSpPr>
            <p:nvPr/>
          </p:nvCxnSpPr>
          <p:spPr>
            <a:xfrm>
              <a:off x="6130833" y="5654421"/>
              <a:ext cx="2658157" cy="1261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70F599-C544-4D2C-8536-16D0D700C3DA}"/>
                </a:ext>
              </a:extLst>
            </p:cNvPr>
            <p:cNvCxnSpPr>
              <a:cxnSpLocks/>
              <a:stCxn id="22" idx="0"/>
            </p:cNvCxnSpPr>
            <p:nvPr/>
          </p:nvCxnSpPr>
          <p:spPr>
            <a:xfrm flipV="1">
              <a:off x="5536809" y="4893643"/>
              <a:ext cx="0" cy="5888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9905A-EBD2-43FF-99F5-EC270A2A4921}"/>
                </a:ext>
              </a:extLst>
            </p:cNvPr>
            <p:cNvCxnSpPr>
              <a:cxnSpLocks/>
            </p:cNvCxnSpPr>
            <p:nvPr/>
          </p:nvCxnSpPr>
          <p:spPr>
            <a:xfrm flipH="1">
              <a:off x="9389065" y="3023099"/>
              <a:ext cx="1" cy="24593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2016F92-94B5-4808-97D4-F78FAEBD9A1C}"/>
                </a:ext>
              </a:extLst>
            </p:cNvPr>
            <p:cNvGrpSpPr/>
            <p:nvPr/>
          </p:nvGrpSpPr>
          <p:grpSpPr>
            <a:xfrm>
              <a:off x="6130833" y="3951007"/>
              <a:ext cx="2278519" cy="1600707"/>
              <a:chOff x="6130833" y="3951007"/>
              <a:chExt cx="2278519" cy="1600707"/>
            </a:xfrm>
          </p:grpSpPr>
          <p:cxnSp>
            <p:nvCxnSpPr>
              <p:cNvPr id="32" name="Straight Connector 31">
                <a:extLst>
                  <a:ext uri="{FF2B5EF4-FFF2-40B4-BE49-F238E27FC236}">
                    <a16:creationId xmlns:a16="http://schemas.microsoft.com/office/drawing/2014/main" id="{7C11074D-03AF-4B36-B90B-FB0D5504799A}"/>
                  </a:ext>
                </a:extLst>
              </p:cNvPr>
              <p:cNvCxnSpPr>
                <a:cxnSpLocks/>
              </p:cNvCxnSpPr>
              <p:nvPr/>
            </p:nvCxnSpPr>
            <p:spPr>
              <a:xfrm flipH="1">
                <a:off x="6130833" y="5551714"/>
                <a:ext cx="227851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0C629D-E587-461C-B71F-101445CA7B0A}"/>
                  </a:ext>
                </a:extLst>
              </p:cNvPr>
              <p:cNvCxnSpPr>
                <a:cxnSpLocks/>
              </p:cNvCxnSpPr>
              <p:nvPr/>
            </p:nvCxnSpPr>
            <p:spPr>
              <a:xfrm flipH="1">
                <a:off x="8409351" y="3960158"/>
                <a:ext cx="1" cy="15915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F3C281-9D35-424E-A177-484CCB6AC3CF}"/>
                  </a:ext>
                </a:extLst>
              </p:cNvPr>
              <p:cNvCxnSpPr>
                <a:cxnSpLocks/>
              </p:cNvCxnSpPr>
              <p:nvPr/>
            </p:nvCxnSpPr>
            <p:spPr>
              <a:xfrm>
                <a:off x="8282260" y="3951007"/>
                <a:ext cx="12709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5" name="Audio 4">
            <a:hlinkClick r:id="" action="ppaction://media"/>
            <a:extLst>
              <a:ext uri="{FF2B5EF4-FFF2-40B4-BE49-F238E27FC236}">
                <a16:creationId xmlns:a16="http://schemas.microsoft.com/office/drawing/2014/main" id="{AEE18DF3-3657-45D8-9E84-581951EFA3F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92500838"/>
      </p:ext>
    </p:extLst>
  </p:cSld>
  <p:clrMapOvr>
    <a:masterClrMapping/>
  </p:clrMapOvr>
  <mc:AlternateContent xmlns:mc="http://schemas.openxmlformats.org/markup-compatibility/2006">
    <mc:Choice xmlns:p159="http://schemas.microsoft.com/office/powerpoint/2015/09/main" Requires="p159">
      <p:transition spd="med" advTm="22018">
        <p159:morph option="byObject"/>
      </p:transition>
    </mc:Choice>
    <mc:Fallback>
      <p:transition spd="med" advTm="22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ags/tag2.xml><?xml version="1.0" encoding="utf-8"?>
<p:tagLst xmlns:a="http://schemas.openxmlformats.org/drawingml/2006/main" xmlns:r="http://schemas.openxmlformats.org/officeDocument/2006/relationships" xmlns:p="http://schemas.openxmlformats.org/presentationml/2006/main">
  <p:tag name="TIMING" val="|4.6|6.3|7.7"/>
</p:tagLst>
</file>

<file path=ppt/tags/tag3.xml><?xml version="1.0" encoding="utf-8"?>
<p:tagLst xmlns:a="http://schemas.openxmlformats.org/drawingml/2006/main" xmlns:r="http://schemas.openxmlformats.org/officeDocument/2006/relationships" xmlns:p="http://schemas.openxmlformats.org/presentationml/2006/main">
  <p:tag name="TIMING" val="|6.3"/>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3.9"/>
</p:tagLst>
</file>

<file path=ppt/tags/tag6.xml><?xml version="1.0" encoding="utf-8"?>
<p:tagLst xmlns:a="http://schemas.openxmlformats.org/drawingml/2006/main" xmlns:r="http://schemas.openxmlformats.org/officeDocument/2006/relationships" xmlns:p="http://schemas.openxmlformats.org/presentationml/2006/main">
  <p:tag name="TIMING" val="|16.6"/>
</p:tagLst>
</file>

<file path=ppt/tags/tag7.xml><?xml version="1.0" encoding="utf-8"?>
<p:tagLst xmlns:a="http://schemas.openxmlformats.org/drawingml/2006/main" xmlns:r="http://schemas.openxmlformats.org/officeDocument/2006/relationships" xmlns:p="http://schemas.openxmlformats.org/presentationml/2006/main">
  <p:tag name="TIMING" val="|2.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1663</TotalTime>
  <Words>1951</Words>
  <Application>Microsoft Office PowerPoint</Application>
  <PresentationFormat>Widescreen</PresentationFormat>
  <Paragraphs>347</Paragraphs>
  <Slides>26</Slides>
  <Notes>26</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-apple-system</vt:lpstr>
      <vt:lpstr>Arial</vt:lpstr>
      <vt:lpstr>Calibri</vt:lpstr>
      <vt:lpstr>Calibri Light</vt:lpstr>
      <vt:lpstr>Office Theme</vt:lpstr>
      <vt:lpstr>Architecture Proposal</vt:lpstr>
      <vt:lpstr>Business Goals</vt:lpstr>
      <vt:lpstr>Assumptions</vt:lpstr>
      <vt:lpstr>PowerPoint Presentation</vt:lpstr>
      <vt:lpstr>Significant Architectural Drivers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Violet Tape .</dc:creator>
  <cp:lastModifiedBy>Violet Tape .</cp:lastModifiedBy>
  <cp:revision>3</cp:revision>
  <dcterms:created xsi:type="dcterms:W3CDTF">2020-11-28T12:37:22Z</dcterms:created>
  <dcterms:modified xsi:type="dcterms:W3CDTF">2020-11-29T20:27:51Z</dcterms:modified>
</cp:coreProperties>
</file>